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70eca7399340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b00c02703a430a"/>
  </p:sldMasterIdLst>
  <p:sldIdLst>
    <p:sldId xmlns:r="http://schemas.openxmlformats.org/officeDocument/2006/relationships" id="256" r:id="Rca85987f21134201"/>
    <p:sldId xmlns:r="http://schemas.openxmlformats.org/officeDocument/2006/relationships" id="257" r:id="Rdb0c30e581694d0b"/>
    <p:sldId xmlns:r="http://schemas.openxmlformats.org/officeDocument/2006/relationships" id="258" r:id="R6b76fecb5895458a"/>
    <p:sldId xmlns:r="http://schemas.openxmlformats.org/officeDocument/2006/relationships" id="259" r:id="R1f343ff1c5ee455f"/>
    <p:sldId xmlns:r="http://schemas.openxmlformats.org/officeDocument/2006/relationships" id="260" r:id="R8744b099e669417e"/>
    <p:sldId xmlns:r="http://schemas.openxmlformats.org/officeDocument/2006/relationships" id="261" r:id="R3de4fea67ff44ce9"/>
    <p:sldId xmlns:r="http://schemas.openxmlformats.org/officeDocument/2006/relationships" id="262" r:id="R10544ee0b1f147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b00c02703a430a" /><Relationship Type="http://schemas.openxmlformats.org/officeDocument/2006/relationships/slide" Target="/ppt/slides/slide1.xml" Id="Rca85987f21134201" /><Relationship Type="http://schemas.openxmlformats.org/officeDocument/2006/relationships/slide" Target="/ppt/slides/slide2.xml" Id="Rdb0c30e581694d0b" /><Relationship Type="http://schemas.openxmlformats.org/officeDocument/2006/relationships/slide" Target="/ppt/slides/slide3.xml" Id="R6b76fecb5895458a" /><Relationship Type="http://schemas.openxmlformats.org/officeDocument/2006/relationships/slide" Target="/ppt/slides/slide4.xml" Id="R1f343ff1c5ee455f" /><Relationship Type="http://schemas.openxmlformats.org/officeDocument/2006/relationships/slide" Target="/ppt/slides/slide5.xml" Id="R8744b099e669417e" /><Relationship Type="http://schemas.openxmlformats.org/officeDocument/2006/relationships/slide" Target="/ppt/slides/slide6.xml" Id="R3de4fea67ff44ce9" /><Relationship Type="http://schemas.openxmlformats.org/officeDocument/2006/relationships/slide" Target="/ppt/slides/slide7.xml" Id="R10544ee0b1f147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9bb15e427143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f459b36404e1c" /><Relationship Type="http://schemas.openxmlformats.org/officeDocument/2006/relationships/theme" Target="/ppt/slideMasters/theme/theme1.xml" Id="Rb800aabe82274e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af459b36404e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684ddcf8b47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e5e08bd1147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c5a1091464c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f1e130cfb4d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a080feb6546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f994aa9dc4a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3a1ea97954d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HYTTESERVICE- AS ble etablert [år] og holder til i Nedenes.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8 893 377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NYGAARD-D CHRISTOPHER 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