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88d45b6ac948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6342c926fe4fcc"/>
  </p:sldMasterIdLst>
  <p:sldIdLst>
    <p:sldId xmlns:r="http://schemas.openxmlformats.org/officeDocument/2006/relationships" id="256" r:id="Rb1f13a7271f44d51"/>
    <p:sldId xmlns:r="http://schemas.openxmlformats.org/officeDocument/2006/relationships" id="257" r:id="R212c77a3f488476d"/>
    <p:sldId xmlns:r="http://schemas.openxmlformats.org/officeDocument/2006/relationships" id="258" r:id="Rddf9bcfdb4994a8d"/>
    <p:sldId xmlns:r="http://schemas.openxmlformats.org/officeDocument/2006/relationships" id="259" r:id="Rc0057416cb2f4fe9"/>
    <p:sldId xmlns:r="http://schemas.openxmlformats.org/officeDocument/2006/relationships" id="260" r:id="Rb3a555e556a442d5"/>
    <p:sldId xmlns:r="http://schemas.openxmlformats.org/officeDocument/2006/relationships" id="261" r:id="R3d255f5870c7486d"/>
    <p:sldId xmlns:r="http://schemas.openxmlformats.org/officeDocument/2006/relationships" id="262" r:id="Rd486eeaa6fb445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6342c926fe4fcc" /><Relationship Type="http://schemas.openxmlformats.org/officeDocument/2006/relationships/slide" Target="/ppt/slides/slide1.xml" Id="Rb1f13a7271f44d51" /><Relationship Type="http://schemas.openxmlformats.org/officeDocument/2006/relationships/slide" Target="/ppt/slides/slide2.xml" Id="R212c77a3f488476d" /><Relationship Type="http://schemas.openxmlformats.org/officeDocument/2006/relationships/slide" Target="/ppt/slides/slide3.xml" Id="Rddf9bcfdb4994a8d" /><Relationship Type="http://schemas.openxmlformats.org/officeDocument/2006/relationships/slide" Target="/ppt/slides/slide4.xml" Id="Rc0057416cb2f4fe9" /><Relationship Type="http://schemas.openxmlformats.org/officeDocument/2006/relationships/slide" Target="/ppt/slides/slide5.xml" Id="Rb3a555e556a442d5" /><Relationship Type="http://schemas.openxmlformats.org/officeDocument/2006/relationships/slide" Target="/ppt/slides/slide6.xml" Id="R3d255f5870c7486d" /><Relationship Type="http://schemas.openxmlformats.org/officeDocument/2006/relationships/slide" Target="/ppt/slides/slide7.xml" Id="Rd486eeaa6fb445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8662e35d2b4b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8e0903b4f413b" /><Relationship Type="http://schemas.openxmlformats.org/officeDocument/2006/relationships/theme" Target="/ppt/slideMasters/theme/theme1.xml" Id="Rfd98a60a0e1e45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88e0903b4f41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78d5af6ac4a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95d94c59e42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291a041d949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08608818043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c5f54fd5648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437fc594954f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65004c2d843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RØYDALEN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RØYDALEN HOLDING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JOHN PEDER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Otterslandveien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4849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925 302 244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