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fdd75f794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c92e6e91445bb"/>
  </p:sldMasterIdLst>
  <p:sldIdLst>
    <p:sldId xmlns:r="http://schemas.openxmlformats.org/officeDocument/2006/relationships" id="256" r:id="R7c8e9af7b5d04f4c"/>
    <p:sldId xmlns:r="http://schemas.openxmlformats.org/officeDocument/2006/relationships" id="257" r:id="R974dde96a9e049e3"/>
    <p:sldId xmlns:r="http://schemas.openxmlformats.org/officeDocument/2006/relationships" id="258" r:id="Rcaba9774b9bb40eb"/>
    <p:sldId xmlns:r="http://schemas.openxmlformats.org/officeDocument/2006/relationships" id="259" r:id="R0ceb2d6159dc42a8"/>
    <p:sldId xmlns:r="http://schemas.openxmlformats.org/officeDocument/2006/relationships" id="260" r:id="R8935b110090e4763"/>
    <p:sldId xmlns:r="http://schemas.openxmlformats.org/officeDocument/2006/relationships" id="261" r:id="Rc75a5000e12e46bd"/>
    <p:sldId xmlns:r="http://schemas.openxmlformats.org/officeDocument/2006/relationships" id="262" r:id="R105d697b33d7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c92e6e91445bb" /><Relationship Type="http://schemas.openxmlformats.org/officeDocument/2006/relationships/slide" Target="/ppt/slides/slide1.xml" Id="R7c8e9af7b5d04f4c" /><Relationship Type="http://schemas.openxmlformats.org/officeDocument/2006/relationships/slide" Target="/ppt/slides/slide2.xml" Id="R974dde96a9e049e3" /><Relationship Type="http://schemas.openxmlformats.org/officeDocument/2006/relationships/slide" Target="/ppt/slides/slide3.xml" Id="Rcaba9774b9bb40eb" /><Relationship Type="http://schemas.openxmlformats.org/officeDocument/2006/relationships/slide" Target="/ppt/slides/slide4.xml" Id="R0ceb2d6159dc42a8" /><Relationship Type="http://schemas.openxmlformats.org/officeDocument/2006/relationships/slide" Target="/ppt/slides/slide5.xml" Id="R8935b110090e4763" /><Relationship Type="http://schemas.openxmlformats.org/officeDocument/2006/relationships/slide" Target="/ppt/slides/slide6.xml" Id="Rc75a5000e12e46bd" /><Relationship Type="http://schemas.openxmlformats.org/officeDocument/2006/relationships/slide" Target="/ppt/slides/slide7.xml" Id="R105d697b33d7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d6e6f38cb40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7d821448c4c61" /><Relationship Type="http://schemas.openxmlformats.org/officeDocument/2006/relationships/theme" Target="/ppt/slideMasters/theme/theme1.xml" Id="Raa9fef9f54d7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7d821448c4c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af17b5c72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d960d28a2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56314825a45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355bfcc9b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ed2ff9c6b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279ef493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375eaf293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