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cbf4eb69d41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310cc43f04479"/>
  </p:sldMasterIdLst>
  <p:sldIdLst>
    <p:sldId xmlns:r="http://schemas.openxmlformats.org/officeDocument/2006/relationships" id="256" r:id="Ra5e204af5e0443ef"/>
    <p:sldId xmlns:r="http://schemas.openxmlformats.org/officeDocument/2006/relationships" id="257" r:id="R75643f756cb3425f"/>
    <p:sldId xmlns:r="http://schemas.openxmlformats.org/officeDocument/2006/relationships" id="258" r:id="R766aba032aca485e"/>
    <p:sldId xmlns:r="http://schemas.openxmlformats.org/officeDocument/2006/relationships" id="259" r:id="R381d84a423c847d0"/>
    <p:sldId xmlns:r="http://schemas.openxmlformats.org/officeDocument/2006/relationships" id="260" r:id="R8a7e96ba9b054e5f"/>
    <p:sldId xmlns:r="http://schemas.openxmlformats.org/officeDocument/2006/relationships" id="261" r:id="R2dad2ef8eeb4434e"/>
    <p:sldId xmlns:r="http://schemas.openxmlformats.org/officeDocument/2006/relationships" id="262" r:id="R2b8b7f21c19a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310cc43f04479" /><Relationship Type="http://schemas.openxmlformats.org/officeDocument/2006/relationships/slide" Target="/ppt/slides/slide1.xml" Id="Ra5e204af5e0443ef" /><Relationship Type="http://schemas.openxmlformats.org/officeDocument/2006/relationships/slide" Target="/ppt/slides/slide2.xml" Id="R75643f756cb3425f" /><Relationship Type="http://schemas.openxmlformats.org/officeDocument/2006/relationships/slide" Target="/ppt/slides/slide3.xml" Id="R766aba032aca485e" /><Relationship Type="http://schemas.openxmlformats.org/officeDocument/2006/relationships/slide" Target="/ppt/slides/slide4.xml" Id="R381d84a423c847d0" /><Relationship Type="http://schemas.openxmlformats.org/officeDocument/2006/relationships/slide" Target="/ppt/slides/slide5.xml" Id="R8a7e96ba9b054e5f" /><Relationship Type="http://schemas.openxmlformats.org/officeDocument/2006/relationships/slide" Target="/ppt/slides/slide6.xml" Id="R2dad2ef8eeb4434e" /><Relationship Type="http://schemas.openxmlformats.org/officeDocument/2006/relationships/slide" Target="/ppt/slides/slide7.xml" Id="R2b8b7f21c19a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3b1d85d1f41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4338055704210" /><Relationship Type="http://schemas.openxmlformats.org/officeDocument/2006/relationships/theme" Target="/ppt/slideMasters/theme/theme1.xml" Id="Rcffcaa988b8144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b433805570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d7e06ae7143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c14f63ca7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64237600a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642feb6e349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c0410b2bb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9d1b71846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20df1cc1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13 061 419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13 062 998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4 AS  –  72,5 %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NICOB HOLDING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FOSSIL INVEST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FELLESINVEST 4 AS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AGITO INVEST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