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fe1eda2efd45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6b277747ca4897"/>
  </p:sldMasterIdLst>
  <p:sldIdLst>
    <p:sldId xmlns:r="http://schemas.openxmlformats.org/officeDocument/2006/relationships" id="256" r:id="R76af3230fd6f4092"/>
    <p:sldId xmlns:r="http://schemas.openxmlformats.org/officeDocument/2006/relationships" id="257" r:id="R5a823de093414360"/>
    <p:sldId xmlns:r="http://schemas.openxmlformats.org/officeDocument/2006/relationships" id="258" r:id="R364784a973854813"/>
    <p:sldId xmlns:r="http://schemas.openxmlformats.org/officeDocument/2006/relationships" id="259" r:id="R7b775771a75744b1"/>
    <p:sldId xmlns:r="http://schemas.openxmlformats.org/officeDocument/2006/relationships" id="260" r:id="R65687e2348964c31"/>
    <p:sldId xmlns:r="http://schemas.openxmlformats.org/officeDocument/2006/relationships" id="261" r:id="R62bda77e4dd24f7e"/>
    <p:sldId xmlns:r="http://schemas.openxmlformats.org/officeDocument/2006/relationships" id="262" r:id="R100859f696d743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6b277747ca4897" /><Relationship Type="http://schemas.openxmlformats.org/officeDocument/2006/relationships/slide" Target="/ppt/slides/slide1.xml" Id="R76af3230fd6f4092" /><Relationship Type="http://schemas.openxmlformats.org/officeDocument/2006/relationships/slide" Target="/ppt/slides/slide2.xml" Id="R5a823de093414360" /><Relationship Type="http://schemas.openxmlformats.org/officeDocument/2006/relationships/slide" Target="/ppt/slides/slide3.xml" Id="R364784a973854813" /><Relationship Type="http://schemas.openxmlformats.org/officeDocument/2006/relationships/slide" Target="/ppt/slides/slide4.xml" Id="R7b775771a75744b1" /><Relationship Type="http://schemas.openxmlformats.org/officeDocument/2006/relationships/slide" Target="/ppt/slides/slide5.xml" Id="R65687e2348964c31" /><Relationship Type="http://schemas.openxmlformats.org/officeDocument/2006/relationships/slide" Target="/ppt/slides/slide6.xml" Id="R62bda77e4dd24f7e" /><Relationship Type="http://schemas.openxmlformats.org/officeDocument/2006/relationships/slide" Target="/ppt/slides/slide7.xml" Id="R100859f696d743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805d0b4c514d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e370a8dc74701" /><Relationship Type="http://schemas.openxmlformats.org/officeDocument/2006/relationships/theme" Target="/ppt/slideMasters/theme/theme1.xml" Id="Rbc3b0756f30747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8e370a8dc747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164bccd8345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992c86cdb43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b24dd0a1f4c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b7d1b9ac540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0bab773834a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3a49e88df47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c998a7e0b4b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SKS NETTHANDEL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SKS NETTHANDEL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SYNNE KRISTINE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Revahaugen 10D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