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fd106f5e842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c101fecf634a07"/>
  </p:sldMasterIdLst>
  <p:sldIdLst>
    <p:sldId xmlns:r="http://schemas.openxmlformats.org/officeDocument/2006/relationships" id="256" r:id="R4679ddb85b9c4ac8"/>
    <p:sldId xmlns:r="http://schemas.openxmlformats.org/officeDocument/2006/relationships" id="257" r:id="R99cfc4cef355454c"/>
    <p:sldId xmlns:r="http://schemas.openxmlformats.org/officeDocument/2006/relationships" id="258" r:id="R4b842a1369ba42f6"/>
    <p:sldId xmlns:r="http://schemas.openxmlformats.org/officeDocument/2006/relationships" id="259" r:id="R0014356afe8f488f"/>
    <p:sldId xmlns:r="http://schemas.openxmlformats.org/officeDocument/2006/relationships" id="260" r:id="R92c0d9d931ff4971"/>
    <p:sldId xmlns:r="http://schemas.openxmlformats.org/officeDocument/2006/relationships" id="261" r:id="R9ca8870779cf4e78"/>
    <p:sldId xmlns:r="http://schemas.openxmlformats.org/officeDocument/2006/relationships" id="262" r:id="Rc17da06b7eba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101fecf634a07" /><Relationship Type="http://schemas.openxmlformats.org/officeDocument/2006/relationships/slide" Target="/ppt/slides/slide1.xml" Id="R4679ddb85b9c4ac8" /><Relationship Type="http://schemas.openxmlformats.org/officeDocument/2006/relationships/slide" Target="/ppt/slides/slide2.xml" Id="R99cfc4cef355454c" /><Relationship Type="http://schemas.openxmlformats.org/officeDocument/2006/relationships/slide" Target="/ppt/slides/slide3.xml" Id="R4b842a1369ba42f6" /><Relationship Type="http://schemas.openxmlformats.org/officeDocument/2006/relationships/slide" Target="/ppt/slides/slide4.xml" Id="R0014356afe8f488f" /><Relationship Type="http://schemas.openxmlformats.org/officeDocument/2006/relationships/slide" Target="/ppt/slides/slide5.xml" Id="R92c0d9d931ff4971" /><Relationship Type="http://schemas.openxmlformats.org/officeDocument/2006/relationships/slide" Target="/ppt/slides/slide6.xml" Id="R9ca8870779cf4e78" /><Relationship Type="http://schemas.openxmlformats.org/officeDocument/2006/relationships/slide" Target="/ppt/slides/slide7.xml" Id="Rc17da06b7eba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7e69252c449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675221dad42ee" /><Relationship Type="http://schemas.openxmlformats.org/officeDocument/2006/relationships/theme" Target="/ppt/slideMasters/theme/theme1.xml" Id="Ra24a0b8e849542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7675221dad42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c5d9ff80448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655ba4e43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c4ebe1b96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a9a01150d4c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de6dfcc314c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ec85ed23443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00e16ca674e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