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2bba6de311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be98e50a542fa"/>
  </p:sldMasterIdLst>
  <p:sldIdLst>
    <p:sldId xmlns:r="http://schemas.openxmlformats.org/officeDocument/2006/relationships" id="256" r:id="R808a5506c1fe42dd"/>
    <p:sldId xmlns:r="http://schemas.openxmlformats.org/officeDocument/2006/relationships" id="257" r:id="Reb39c8cf61d84609"/>
    <p:sldId xmlns:r="http://schemas.openxmlformats.org/officeDocument/2006/relationships" id="258" r:id="Rd953883260c54cc2"/>
    <p:sldId xmlns:r="http://schemas.openxmlformats.org/officeDocument/2006/relationships" id="259" r:id="R16ab7be33cb24b51"/>
    <p:sldId xmlns:r="http://schemas.openxmlformats.org/officeDocument/2006/relationships" id="260" r:id="R32cc7d3501ca48ec"/>
    <p:sldId xmlns:r="http://schemas.openxmlformats.org/officeDocument/2006/relationships" id="261" r:id="Rc584afff6859435b"/>
    <p:sldId xmlns:r="http://schemas.openxmlformats.org/officeDocument/2006/relationships" id="262" r:id="R1c6711cde608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be98e50a542fa" /><Relationship Type="http://schemas.openxmlformats.org/officeDocument/2006/relationships/slide" Target="/ppt/slides/slide1.xml" Id="R808a5506c1fe42dd" /><Relationship Type="http://schemas.openxmlformats.org/officeDocument/2006/relationships/slide" Target="/ppt/slides/slide2.xml" Id="Reb39c8cf61d84609" /><Relationship Type="http://schemas.openxmlformats.org/officeDocument/2006/relationships/slide" Target="/ppt/slides/slide3.xml" Id="Rd953883260c54cc2" /><Relationship Type="http://schemas.openxmlformats.org/officeDocument/2006/relationships/slide" Target="/ppt/slides/slide4.xml" Id="R16ab7be33cb24b51" /><Relationship Type="http://schemas.openxmlformats.org/officeDocument/2006/relationships/slide" Target="/ppt/slides/slide5.xml" Id="R32cc7d3501ca48ec" /><Relationship Type="http://schemas.openxmlformats.org/officeDocument/2006/relationships/slide" Target="/ppt/slides/slide6.xml" Id="Rc584afff6859435b" /><Relationship Type="http://schemas.openxmlformats.org/officeDocument/2006/relationships/slide" Target="/ppt/slides/slide7.xml" Id="R1c6711cde608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7be626a0f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2162f05624200" /><Relationship Type="http://schemas.openxmlformats.org/officeDocument/2006/relationships/theme" Target="/ppt/slideMasters/theme/theme1.xml" Id="R1890060240ae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2162f0562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4e23712f4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ee19ac248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e5696b8db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2998fb59045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b365dfc064a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f00f6af7a4c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51fe684bd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