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9f74f990e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f174429d547be"/>
  </p:sldMasterIdLst>
  <p:sldIdLst>
    <p:sldId xmlns:r="http://schemas.openxmlformats.org/officeDocument/2006/relationships" id="256" r:id="R79c33dc1b8dd465e"/>
    <p:sldId xmlns:r="http://schemas.openxmlformats.org/officeDocument/2006/relationships" id="257" r:id="R54e411af5a0543f7"/>
    <p:sldId xmlns:r="http://schemas.openxmlformats.org/officeDocument/2006/relationships" id="258" r:id="Ref678c5430c34ee1"/>
    <p:sldId xmlns:r="http://schemas.openxmlformats.org/officeDocument/2006/relationships" id="259" r:id="R072f5b7b07cb4d90"/>
    <p:sldId xmlns:r="http://schemas.openxmlformats.org/officeDocument/2006/relationships" id="260" r:id="R5436ecee548a4d3c"/>
    <p:sldId xmlns:r="http://schemas.openxmlformats.org/officeDocument/2006/relationships" id="261" r:id="Rda3018198087463e"/>
    <p:sldId xmlns:r="http://schemas.openxmlformats.org/officeDocument/2006/relationships" id="262" r:id="R7b2ee77654854d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f174429d547be" /><Relationship Type="http://schemas.openxmlformats.org/officeDocument/2006/relationships/slide" Target="/ppt/slides/slide1.xml" Id="R79c33dc1b8dd465e" /><Relationship Type="http://schemas.openxmlformats.org/officeDocument/2006/relationships/slide" Target="/ppt/slides/slide2.xml" Id="R54e411af5a0543f7" /><Relationship Type="http://schemas.openxmlformats.org/officeDocument/2006/relationships/slide" Target="/ppt/slides/slide3.xml" Id="Ref678c5430c34ee1" /><Relationship Type="http://schemas.openxmlformats.org/officeDocument/2006/relationships/slide" Target="/ppt/slides/slide4.xml" Id="R072f5b7b07cb4d90" /><Relationship Type="http://schemas.openxmlformats.org/officeDocument/2006/relationships/slide" Target="/ppt/slides/slide5.xml" Id="R5436ecee548a4d3c" /><Relationship Type="http://schemas.openxmlformats.org/officeDocument/2006/relationships/slide" Target="/ppt/slides/slide6.xml" Id="Rda3018198087463e" /><Relationship Type="http://schemas.openxmlformats.org/officeDocument/2006/relationships/slide" Target="/ppt/slides/slide7.xml" Id="R7b2ee77654854d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01efd63ef48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ee3f71fc846dd" /><Relationship Type="http://schemas.openxmlformats.org/officeDocument/2006/relationships/theme" Target="/ppt/slideMasters/theme/theme1.xml" Id="Rbbd0e33b65ea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cee3f71fc8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8adb50d1e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c067185b1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d8526b3f4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0be520c0e4e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77755d3044a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2e34d003846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230aa671c46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5 954 754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