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40d4deb9a2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1376ce7d604093"/>
  </p:sldMasterIdLst>
  <p:sldIdLst>
    <p:sldId xmlns:r="http://schemas.openxmlformats.org/officeDocument/2006/relationships" id="256" r:id="Rc06604f48b4a4a9f"/>
    <p:sldId xmlns:r="http://schemas.openxmlformats.org/officeDocument/2006/relationships" id="257" r:id="R14a53d2a843f47a4"/>
    <p:sldId xmlns:r="http://schemas.openxmlformats.org/officeDocument/2006/relationships" id="258" r:id="R709564cdc48f4b3b"/>
    <p:sldId xmlns:r="http://schemas.openxmlformats.org/officeDocument/2006/relationships" id="259" r:id="R92d7d8cf80f6417c"/>
    <p:sldId xmlns:r="http://schemas.openxmlformats.org/officeDocument/2006/relationships" id="260" r:id="R37df180c52a04734"/>
    <p:sldId xmlns:r="http://schemas.openxmlformats.org/officeDocument/2006/relationships" id="261" r:id="Rbc2a881408d648e9"/>
    <p:sldId xmlns:r="http://schemas.openxmlformats.org/officeDocument/2006/relationships" id="262" r:id="R8f8377211192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376ce7d604093" /><Relationship Type="http://schemas.openxmlformats.org/officeDocument/2006/relationships/slide" Target="/ppt/slides/slide1.xml" Id="Rc06604f48b4a4a9f" /><Relationship Type="http://schemas.openxmlformats.org/officeDocument/2006/relationships/slide" Target="/ppt/slides/slide2.xml" Id="R14a53d2a843f47a4" /><Relationship Type="http://schemas.openxmlformats.org/officeDocument/2006/relationships/slide" Target="/ppt/slides/slide3.xml" Id="R709564cdc48f4b3b" /><Relationship Type="http://schemas.openxmlformats.org/officeDocument/2006/relationships/slide" Target="/ppt/slides/slide4.xml" Id="R92d7d8cf80f6417c" /><Relationship Type="http://schemas.openxmlformats.org/officeDocument/2006/relationships/slide" Target="/ppt/slides/slide5.xml" Id="R37df180c52a04734" /><Relationship Type="http://schemas.openxmlformats.org/officeDocument/2006/relationships/slide" Target="/ppt/slides/slide6.xml" Id="Rbc2a881408d648e9" /><Relationship Type="http://schemas.openxmlformats.org/officeDocument/2006/relationships/slide" Target="/ppt/slides/slide7.xml" Id="R8f8377211192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c443623c948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7f52188524b53" /><Relationship Type="http://schemas.openxmlformats.org/officeDocument/2006/relationships/theme" Target="/ppt/slideMasters/theme/theme1.xml" Id="Ra8effce5b59a42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a7f5218852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f3d94ff39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bea9e08de4e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f55806b554f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3e6fb17c7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8540cc8984c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c018ff68545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ce548f78d49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