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f0fea23e8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6c2d0f6854c20"/>
  </p:sldMasterIdLst>
  <p:sldIdLst>
    <p:sldId xmlns:r="http://schemas.openxmlformats.org/officeDocument/2006/relationships" id="256" r:id="Re781112064dd4216"/>
    <p:sldId xmlns:r="http://schemas.openxmlformats.org/officeDocument/2006/relationships" id="257" r:id="R0f75102c4752417d"/>
    <p:sldId xmlns:r="http://schemas.openxmlformats.org/officeDocument/2006/relationships" id="258" r:id="R97d7520e8d544e93"/>
    <p:sldId xmlns:r="http://schemas.openxmlformats.org/officeDocument/2006/relationships" id="259" r:id="R5867066853fd49c3"/>
    <p:sldId xmlns:r="http://schemas.openxmlformats.org/officeDocument/2006/relationships" id="260" r:id="R660a707f9843441c"/>
    <p:sldId xmlns:r="http://schemas.openxmlformats.org/officeDocument/2006/relationships" id="261" r:id="R862e4b9d4a4c4fa7"/>
    <p:sldId xmlns:r="http://schemas.openxmlformats.org/officeDocument/2006/relationships" id="262" r:id="R653a7db30f1e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6c2d0f6854c20" /><Relationship Type="http://schemas.openxmlformats.org/officeDocument/2006/relationships/slide" Target="/ppt/slides/slide1.xml" Id="Re781112064dd4216" /><Relationship Type="http://schemas.openxmlformats.org/officeDocument/2006/relationships/slide" Target="/ppt/slides/slide2.xml" Id="R0f75102c4752417d" /><Relationship Type="http://schemas.openxmlformats.org/officeDocument/2006/relationships/slide" Target="/ppt/slides/slide3.xml" Id="R97d7520e8d544e93" /><Relationship Type="http://schemas.openxmlformats.org/officeDocument/2006/relationships/slide" Target="/ppt/slides/slide4.xml" Id="R5867066853fd49c3" /><Relationship Type="http://schemas.openxmlformats.org/officeDocument/2006/relationships/slide" Target="/ppt/slides/slide5.xml" Id="R660a707f9843441c" /><Relationship Type="http://schemas.openxmlformats.org/officeDocument/2006/relationships/slide" Target="/ppt/slides/slide6.xml" Id="R862e4b9d4a4c4fa7" /><Relationship Type="http://schemas.openxmlformats.org/officeDocument/2006/relationships/slide" Target="/ppt/slides/slide7.xml" Id="R653a7db30f1e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afddf1968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454dc9ee46bf" /><Relationship Type="http://schemas.openxmlformats.org/officeDocument/2006/relationships/theme" Target="/ppt/slideMasters/theme/theme1.xml" Id="R54c9b8ebe06b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e454dc9ee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c9cdb0e6b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d9aa49d2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c5135d00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e1edc3a0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3b220626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bcad9133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731196ca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PÅ BERGAN AS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TOM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