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69d72467f348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2b22a17ef84010"/>
  </p:sldMasterIdLst>
  <p:sldIdLst>
    <p:sldId xmlns:r="http://schemas.openxmlformats.org/officeDocument/2006/relationships" id="256" r:id="R683595f51b954317"/>
    <p:sldId xmlns:r="http://schemas.openxmlformats.org/officeDocument/2006/relationships" id="257" r:id="R470749fee691485a"/>
    <p:sldId xmlns:r="http://schemas.openxmlformats.org/officeDocument/2006/relationships" id="258" r:id="R54d3d78fdca44d0f"/>
    <p:sldId xmlns:r="http://schemas.openxmlformats.org/officeDocument/2006/relationships" id="259" r:id="Rbece6cc876c748f7"/>
    <p:sldId xmlns:r="http://schemas.openxmlformats.org/officeDocument/2006/relationships" id="260" r:id="R473f356aa1af4db6"/>
    <p:sldId xmlns:r="http://schemas.openxmlformats.org/officeDocument/2006/relationships" id="261" r:id="R3139256534d44087"/>
    <p:sldId xmlns:r="http://schemas.openxmlformats.org/officeDocument/2006/relationships" id="262" r:id="Ra74672eafcf048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b22a17ef84010" /><Relationship Type="http://schemas.openxmlformats.org/officeDocument/2006/relationships/slide" Target="/ppt/slides/slide1.xml" Id="R683595f51b954317" /><Relationship Type="http://schemas.openxmlformats.org/officeDocument/2006/relationships/slide" Target="/ppt/slides/slide2.xml" Id="R470749fee691485a" /><Relationship Type="http://schemas.openxmlformats.org/officeDocument/2006/relationships/slide" Target="/ppt/slides/slide3.xml" Id="R54d3d78fdca44d0f" /><Relationship Type="http://schemas.openxmlformats.org/officeDocument/2006/relationships/slide" Target="/ppt/slides/slide4.xml" Id="Rbece6cc876c748f7" /><Relationship Type="http://schemas.openxmlformats.org/officeDocument/2006/relationships/slide" Target="/ppt/slides/slide5.xml" Id="R473f356aa1af4db6" /><Relationship Type="http://schemas.openxmlformats.org/officeDocument/2006/relationships/slide" Target="/ppt/slides/slide6.xml" Id="R3139256534d44087" /><Relationship Type="http://schemas.openxmlformats.org/officeDocument/2006/relationships/slide" Target="/ppt/slides/slide7.xml" Id="Ra74672eafcf048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8f9906f2940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58ad26fd2431c" /><Relationship Type="http://schemas.openxmlformats.org/officeDocument/2006/relationships/theme" Target="/ppt/slideMasters/theme/theme1.xml" Id="R64ce6168b40c48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458ad26fd243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a41c027ff43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64951f8a74b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3e5d1335b42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d7fe189c54a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65ed69f3541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f7a511eb047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71c66cc5b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IBALANSE SOTRA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SOTRA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226 762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FJØREN MARITA ANGELTVEIT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Trollhaugmyra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