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76eb24e78041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5812f637834eec"/>
  </p:sldMasterIdLst>
  <p:sldIdLst>
    <p:sldId xmlns:r="http://schemas.openxmlformats.org/officeDocument/2006/relationships" id="256" r:id="Rdcd33d0171b34582"/>
    <p:sldId xmlns:r="http://schemas.openxmlformats.org/officeDocument/2006/relationships" id="257" r:id="R7458fd14210a4390"/>
    <p:sldId xmlns:r="http://schemas.openxmlformats.org/officeDocument/2006/relationships" id="258" r:id="R0d0c8a140bf847e0"/>
    <p:sldId xmlns:r="http://schemas.openxmlformats.org/officeDocument/2006/relationships" id="259" r:id="R18b32e6a6e0e4cf5"/>
    <p:sldId xmlns:r="http://schemas.openxmlformats.org/officeDocument/2006/relationships" id="260" r:id="Rad00801eb92b4d2a"/>
    <p:sldId xmlns:r="http://schemas.openxmlformats.org/officeDocument/2006/relationships" id="261" r:id="R7c149cc8b7cb4357"/>
    <p:sldId xmlns:r="http://schemas.openxmlformats.org/officeDocument/2006/relationships" id="262" r:id="R5afd6b6eb9e64d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5812f637834eec" /><Relationship Type="http://schemas.openxmlformats.org/officeDocument/2006/relationships/slide" Target="/ppt/slides/slide1.xml" Id="Rdcd33d0171b34582" /><Relationship Type="http://schemas.openxmlformats.org/officeDocument/2006/relationships/slide" Target="/ppt/slides/slide2.xml" Id="R7458fd14210a4390" /><Relationship Type="http://schemas.openxmlformats.org/officeDocument/2006/relationships/slide" Target="/ppt/slides/slide3.xml" Id="R0d0c8a140bf847e0" /><Relationship Type="http://schemas.openxmlformats.org/officeDocument/2006/relationships/slide" Target="/ppt/slides/slide4.xml" Id="R18b32e6a6e0e4cf5" /><Relationship Type="http://schemas.openxmlformats.org/officeDocument/2006/relationships/slide" Target="/ppt/slides/slide5.xml" Id="Rad00801eb92b4d2a" /><Relationship Type="http://schemas.openxmlformats.org/officeDocument/2006/relationships/slide" Target="/ppt/slides/slide6.xml" Id="R7c149cc8b7cb4357" /><Relationship Type="http://schemas.openxmlformats.org/officeDocument/2006/relationships/slide" Target="/ppt/slides/slide7.xml" Id="R5afd6b6eb9e64d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155680a73e49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c4a924d694dfc" /><Relationship Type="http://schemas.openxmlformats.org/officeDocument/2006/relationships/theme" Target="/ppt/slideMasters/theme/theme1.xml" Id="Rc6eab9800d774f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bc4a924d694d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24a8160ab42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c1d77776341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ff7f6d85e40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3ea38400046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f55ae538348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41649ea5d45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b1e5c8f184c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2 180 983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