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616887ab8e47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868f5c0c844b6e"/>
  </p:sldMasterIdLst>
  <p:sldIdLst>
    <p:sldId xmlns:r="http://schemas.openxmlformats.org/officeDocument/2006/relationships" id="256" r:id="R2f5aed89e50f4ccc"/>
    <p:sldId xmlns:r="http://schemas.openxmlformats.org/officeDocument/2006/relationships" id="257" r:id="R61433bd02c524e83"/>
    <p:sldId xmlns:r="http://schemas.openxmlformats.org/officeDocument/2006/relationships" id="258" r:id="R2943d9c1822240d7"/>
    <p:sldId xmlns:r="http://schemas.openxmlformats.org/officeDocument/2006/relationships" id="259" r:id="Rdff4615ff69e4cb8"/>
    <p:sldId xmlns:r="http://schemas.openxmlformats.org/officeDocument/2006/relationships" id="260" r:id="R33decf2860ba432b"/>
    <p:sldId xmlns:r="http://schemas.openxmlformats.org/officeDocument/2006/relationships" id="261" r:id="Rb0f0fa53d13f4a1b"/>
    <p:sldId xmlns:r="http://schemas.openxmlformats.org/officeDocument/2006/relationships" id="262" r:id="Rd496c76bc81540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868f5c0c844b6e" /><Relationship Type="http://schemas.openxmlformats.org/officeDocument/2006/relationships/slide" Target="/ppt/slides/slide1.xml" Id="R2f5aed89e50f4ccc" /><Relationship Type="http://schemas.openxmlformats.org/officeDocument/2006/relationships/slide" Target="/ppt/slides/slide2.xml" Id="R61433bd02c524e83" /><Relationship Type="http://schemas.openxmlformats.org/officeDocument/2006/relationships/slide" Target="/ppt/slides/slide3.xml" Id="R2943d9c1822240d7" /><Relationship Type="http://schemas.openxmlformats.org/officeDocument/2006/relationships/slide" Target="/ppt/slides/slide4.xml" Id="Rdff4615ff69e4cb8" /><Relationship Type="http://schemas.openxmlformats.org/officeDocument/2006/relationships/slide" Target="/ppt/slides/slide5.xml" Id="R33decf2860ba432b" /><Relationship Type="http://schemas.openxmlformats.org/officeDocument/2006/relationships/slide" Target="/ppt/slides/slide6.xml" Id="Rb0f0fa53d13f4a1b" /><Relationship Type="http://schemas.openxmlformats.org/officeDocument/2006/relationships/slide" Target="/ppt/slides/slide7.xml" Id="Rd496c76bc81540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2ec413e82d46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68d4b815d4fb1" /><Relationship Type="http://schemas.openxmlformats.org/officeDocument/2006/relationships/theme" Target="/ppt/slideMasters/theme/theme1.xml" Id="R2e4e70dab12343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468d4b815d4f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21340025646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75e5aa8da46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1c504cc8943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72da3a0b949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3f686fcc147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51c6d43434e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2b28cad2041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360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360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−167 762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308 146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NORBUTAS RAMUNAS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Jerikoveien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