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11da4f22fc4d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34c56433904791"/>
  </p:sldMasterIdLst>
  <p:sldIdLst>
    <p:sldId xmlns:r="http://schemas.openxmlformats.org/officeDocument/2006/relationships" id="256" r:id="R10f0c75ff6084804"/>
    <p:sldId xmlns:r="http://schemas.openxmlformats.org/officeDocument/2006/relationships" id="257" r:id="Rd6926989720040a4"/>
    <p:sldId xmlns:r="http://schemas.openxmlformats.org/officeDocument/2006/relationships" id="258" r:id="Rbe4d6775e9d344cd"/>
    <p:sldId xmlns:r="http://schemas.openxmlformats.org/officeDocument/2006/relationships" id="259" r:id="R177b639df7184361"/>
    <p:sldId xmlns:r="http://schemas.openxmlformats.org/officeDocument/2006/relationships" id="260" r:id="Rb8beead15c5b4a50"/>
    <p:sldId xmlns:r="http://schemas.openxmlformats.org/officeDocument/2006/relationships" id="261" r:id="Rc2947d4019e94d2e"/>
    <p:sldId xmlns:r="http://schemas.openxmlformats.org/officeDocument/2006/relationships" id="262" r:id="R6f19a509f1ff48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4c56433904791" /><Relationship Type="http://schemas.openxmlformats.org/officeDocument/2006/relationships/slide" Target="/ppt/slides/slide1.xml" Id="R10f0c75ff6084804" /><Relationship Type="http://schemas.openxmlformats.org/officeDocument/2006/relationships/slide" Target="/ppt/slides/slide2.xml" Id="Rd6926989720040a4" /><Relationship Type="http://schemas.openxmlformats.org/officeDocument/2006/relationships/slide" Target="/ppt/slides/slide3.xml" Id="Rbe4d6775e9d344cd" /><Relationship Type="http://schemas.openxmlformats.org/officeDocument/2006/relationships/slide" Target="/ppt/slides/slide4.xml" Id="R177b639df7184361" /><Relationship Type="http://schemas.openxmlformats.org/officeDocument/2006/relationships/slide" Target="/ppt/slides/slide5.xml" Id="Rb8beead15c5b4a50" /><Relationship Type="http://schemas.openxmlformats.org/officeDocument/2006/relationships/slide" Target="/ppt/slides/slide6.xml" Id="Rc2947d4019e94d2e" /><Relationship Type="http://schemas.openxmlformats.org/officeDocument/2006/relationships/slide" Target="/ppt/slides/slide7.xml" Id="R6f19a509f1ff48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b1d2399ca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6160d795b433d" /><Relationship Type="http://schemas.openxmlformats.org/officeDocument/2006/relationships/theme" Target="/ppt/slideMasters/theme/theme1.xml" Id="R0464e91966a4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6160d795b43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be3ba55744a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3583ee486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24312735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60ffab877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5d64165fa4e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13f5a49e444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4437ad075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AKBK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AKBK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819 035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Bokfinken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1448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925 777 900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