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f879590e8d44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fa72ea2301445e"/>
  </p:sldMasterIdLst>
  <p:sldIdLst>
    <p:sldId xmlns:r="http://schemas.openxmlformats.org/officeDocument/2006/relationships" id="256" r:id="R101289c183cb4024"/>
    <p:sldId xmlns:r="http://schemas.openxmlformats.org/officeDocument/2006/relationships" id="257" r:id="Rda834eda74ec4266"/>
    <p:sldId xmlns:r="http://schemas.openxmlformats.org/officeDocument/2006/relationships" id="258" r:id="R0dabf7f8c41e45e5"/>
    <p:sldId xmlns:r="http://schemas.openxmlformats.org/officeDocument/2006/relationships" id="259" r:id="R3a76bfc5e7884b19"/>
    <p:sldId xmlns:r="http://schemas.openxmlformats.org/officeDocument/2006/relationships" id="260" r:id="Reee1e4e23c834660"/>
    <p:sldId xmlns:r="http://schemas.openxmlformats.org/officeDocument/2006/relationships" id="261" r:id="R13a92e72078a4b81"/>
    <p:sldId xmlns:r="http://schemas.openxmlformats.org/officeDocument/2006/relationships" id="262" r:id="R4ed772b58eb84a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fa72ea2301445e" /><Relationship Type="http://schemas.openxmlformats.org/officeDocument/2006/relationships/slide" Target="/ppt/slides/slide1.xml" Id="R101289c183cb4024" /><Relationship Type="http://schemas.openxmlformats.org/officeDocument/2006/relationships/slide" Target="/ppt/slides/slide2.xml" Id="Rda834eda74ec4266" /><Relationship Type="http://schemas.openxmlformats.org/officeDocument/2006/relationships/slide" Target="/ppt/slides/slide3.xml" Id="R0dabf7f8c41e45e5" /><Relationship Type="http://schemas.openxmlformats.org/officeDocument/2006/relationships/slide" Target="/ppt/slides/slide4.xml" Id="R3a76bfc5e7884b19" /><Relationship Type="http://schemas.openxmlformats.org/officeDocument/2006/relationships/slide" Target="/ppt/slides/slide5.xml" Id="Reee1e4e23c834660" /><Relationship Type="http://schemas.openxmlformats.org/officeDocument/2006/relationships/slide" Target="/ppt/slides/slide6.xml" Id="R13a92e72078a4b81" /><Relationship Type="http://schemas.openxmlformats.org/officeDocument/2006/relationships/slide" Target="/ppt/slides/slide7.xml" Id="R4ed772b58eb84a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0bbf5a35304d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fbece28c747d9" /><Relationship Type="http://schemas.openxmlformats.org/officeDocument/2006/relationships/theme" Target="/ppt/slideMasters/theme/theme1.xml" Id="R56f6a9f6001544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afbece28c747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afd02c1e840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92f5f98994b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adad4f66a41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c748761994c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d0ab91aca4f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c9824d49e4c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607c04bad42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GS-SERVICE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GS-SERVICE AS ble etablert [år] og holder til i Sletta.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−57 446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−103 457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52 375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SKOGLUND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Nordangervågen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5939 Sletta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925 797 413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