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fbed680776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843ac60d14886"/>
  </p:sldMasterIdLst>
  <p:sldIdLst>
    <p:sldId xmlns:r="http://schemas.openxmlformats.org/officeDocument/2006/relationships" id="256" r:id="Rc33d1661508543a8"/>
    <p:sldId xmlns:r="http://schemas.openxmlformats.org/officeDocument/2006/relationships" id="257" r:id="R37e28cf415d549ab"/>
    <p:sldId xmlns:r="http://schemas.openxmlformats.org/officeDocument/2006/relationships" id="258" r:id="R10a0d38af4cb4fcc"/>
    <p:sldId xmlns:r="http://schemas.openxmlformats.org/officeDocument/2006/relationships" id="259" r:id="Rad267b36345746b1"/>
    <p:sldId xmlns:r="http://schemas.openxmlformats.org/officeDocument/2006/relationships" id="260" r:id="R44dad571f25d4568"/>
    <p:sldId xmlns:r="http://schemas.openxmlformats.org/officeDocument/2006/relationships" id="261" r:id="R46c7116376974735"/>
    <p:sldId xmlns:r="http://schemas.openxmlformats.org/officeDocument/2006/relationships" id="262" r:id="R57c7b860d830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843ac60d14886" /><Relationship Type="http://schemas.openxmlformats.org/officeDocument/2006/relationships/slide" Target="/ppt/slides/slide1.xml" Id="Rc33d1661508543a8" /><Relationship Type="http://schemas.openxmlformats.org/officeDocument/2006/relationships/slide" Target="/ppt/slides/slide2.xml" Id="R37e28cf415d549ab" /><Relationship Type="http://schemas.openxmlformats.org/officeDocument/2006/relationships/slide" Target="/ppt/slides/slide3.xml" Id="R10a0d38af4cb4fcc" /><Relationship Type="http://schemas.openxmlformats.org/officeDocument/2006/relationships/slide" Target="/ppt/slides/slide4.xml" Id="Rad267b36345746b1" /><Relationship Type="http://schemas.openxmlformats.org/officeDocument/2006/relationships/slide" Target="/ppt/slides/slide5.xml" Id="R44dad571f25d4568" /><Relationship Type="http://schemas.openxmlformats.org/officeDocument/2006/relationships/slide" Target="/ppt/slides/slide6.xml" Id="R46c7116376974735" /><Relationship Type="http://schemas.openxmlformats.org/officeDocument/2006/relationships/slide" Target="/ppt/slides/slide7.xml" Id="R57c7b860d830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64a7df483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83c77af8a45f1" /><Relationship Type="http://schemas.openxmlformats.org/officeDocument/2006/relationships/theme" Target="/ppt/slideMasters/theme/theme1.xml" Id="R3d3a2eca93e7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e83c77af8a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12fa4317a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3fe57ca27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ed346e9d0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9a9d7a91240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f70b78748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f593a58e840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91bf79bb14b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KD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32 783 770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32 848 510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KROHN-DALE LARS-MARTIN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Nilsens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KD INVEST AS</a:t>
            </a:r>
          </a:p>
        </p:txBody>
      </p:sp>
    </p:spTree>
  </p:cSld>
  <p:clrMapOvr>
    <a:masterClrMapping xmlns:a="http://schemas.openxmlformats.org/drawingml/2006/main"/>
  </p:clrMapOvr>
</p:sld>
</file>