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84a2d275884e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05832b958b4faa"/>
  </p:sldMasterIdLst>
  <p:sldIdLst>
    <p:sldId xmlns:r="http://schemas.openxmlformats.org/officeDocument/2006/relationships" id="256" r:id="Rf21eb1588bbd4f7a"/>
    <p:sldId xmlns:r="http://schemas.openxmlformats.org/officeDocument/2006/relationships" id="257" r:id="Ra1dc86b945dd48de"/>
    <p:sldId xmlns:r="http://schemas.openxmlformats.org/officeDocument/2006/relationships" id="258" r:id="R320464079a5243d7"/>
    <p:sldId xmlns:r="http://schemas.openxmlformats.org/officeDocument/2006/relationships" id="259" r:id="Rce2d8e8a39274e7c"/>
    <p:sldId xmlns:r="http://schemas.openxmlformats.org/officeDocument/2006/relationships" id="260" r:id="Ra08e203052ef4768"/>
    <p:sldId xmlns:r="http://schemas.openxmlformats.org/officeDocument/2006/relationships" id="261" r:id="Rf15d691465794ff8"/>
    <p:sldId xmlns:r="http://schemas.openxmlformats.org/officeDocument/2006/relationships" id="262" r:id="R2490a7057cf84a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05832b958b4faa" /><Relationship Type="http://schemas.openxmlformats.org/officeDocument/2006/relationships/slide" Target="/ppt/slides/slide1.xml" Id="Rf21eb1588bbd4f7a" /><Relationship Type="http://schemas.openxmlformats.org/officeDocument/2006/relationships/slide" Target="/ppt/slides/slide2.xml" Id="Ra1dc86b945dd48de" /><Relationship Type="http://schemas.openxmlformats.org/officeDocument/2006/relationships/slide" Target="/ppt/slides/slide3.xml" Id="R320464079a5243d7" /><Relationship Type="http://schemas.openxmlformats.org/officeDocument/2006/relationships/slide" Target="/ppt/slides/slide4.xml" Id="Rce2d8e8a39274e7c" /><Relationship Type="http://schemas.openxmlformats.org/officeDocument/2006/relationships/slide" Target="/ppt/slides/slide5.xml" Id="Ra08e203052ef4768" /><Relationship Type="http://schemas.openxmlformats.org/officeDocument/2006/relationships/slide" Target="/ppt/slides/slide6.xml" Id="Rf15d691465794ff8" /><Relationship Type="http://schemas.openxmlformats.org/officeDocument/2006/relationships/slide" Target="/ppt/slides/slide7.xml" Id="R2490a7057cf84a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9093b028846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de5a3053645a8" /><Relationship Type="http://schemas.openxmlformats.org/officeDocument/2006/relationships/theme" Target="/ppt/slideMasters/theme/theme1.xml" Id="R33e6f147fbea4a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2de5a3053645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db108fe2c4a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6101d8faa4c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800165bd34a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eb7e275db49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26463def449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cda6a72e64f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ca699c89743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