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b1a5a88d5a4e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84205322304cb4"/>
  </p:sldMasterIdLst>
  <p:sldIdLst>
    <p:sldId xmlns:r="http://schemas.openxmlformats.org/officeDocument/2006/relationships" id="256" r:id="R43cacadbbc2c4caf"/>
    <p:sldId xmlns:r="http://schemas.openxmlformats.org/officeDocument/2006/relationships" id="257" r:id="Rafd4c861ed5f4e60"/>
    <p:sldId xmlns:r="http://schemas.openxmlformats.org/officeDocument/2006/relationships" id="258" r:id="Rf06ce60fc64741af"/>
    <p:sldId xmlns:r="http://schemas.openxmlformats.org/officeDocument/2006/relationships" id="259" r:id="R8b1eb41daea547f3"/>
    <p:sldId xmlns:r="http://schemas.openxmlformats.org/officeDocument/2006/relationships" id="260" r:id="Rfcdd78d1143346d6"/>
    <p:sldId xmlns:r="http://schemas.openxmlformats.org/officeDocument/2006/relationships" id="261" r:id="R0960e5298ca149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4205322304cb4" /><Relationship Type="http://schemas.openxmlformats.org/officeDocument/2006/relationships/slide" Target="/ppt/slides/slide1.xml" Id="R43cacadbbc2c4caf" /><Relationship Type="http://schemas.openxmlformats.org/officeDocument/2006/relationships/slide" Target="/ppt/slides/slide2.xml" Id="Rafd4c861ed5f4e60" /><Relationship Type="http://schemas.openxmlformats.org/officeDocument/2006/relationships/slide" Target="/ppt/slides/slide3.xml" Id="Rf06ce60fc64741af" /><Relationship Type="http://schemas.openxmlformats.org/officeDocument/2006/relationships/slide" Target="/ppt/slides/slide4.xml" Id="R8b1eb41daea547f3" /><Relationship Type="http://schemas.openxmlformats.org/officeDocument/2006/relationships/slide" Target="/ppt/slides/slide5.xml" Id="Rfcdd78d1143346d6" /><Relationship Type="http://schemas.openxmlformats.org/officeDocument/2006/relationships/slide" Target="/ppt/slides/slide6.xml" Id="R0960e5298ca149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363c5a37043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c89ddf4074bd3" /><Relationship Type="http://schemas.openxmlformats.org/officeDocument/2006/relationships/theme" Target="/ppt/slideMasters/theme/theme1.xml" Id="Ra6626a91211140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8c89ddf4074b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3131871964e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8d7041e2543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9c9aeed7e4c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64c2c15944e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f32cb157444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512f288254e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