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34dfe553d0417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a7f24a34eb40f4"/>
  </p:sldMasterIdLst>
  <p:sldIdLst>
    <p:sldId xmlns:r="http://schemas.openxmlformats.org/officeDocument/2006/relationships" id="256" r:id="Rd7b6fd0d6e6f4b4f"/>
    <p:sldId xmlns:r="http://schemas.openxmlformats.org/officeDocument/2006/relationships" id="257" r:id="R42938d2d85964478"/>
    <p:sldId xmlns:r="http://schemas.openxmlformats.org/officeDocument/2006/relationships" id="258" r:id="Rcd91e7088854480d"/>
    <p:sldId xmlns:r="http://schemas.openxmlformats.org/officeDocument/2006/relationships" id="259" r:id="R6e894b26e7504ed3"/>
    <p:sldId xmlns:r="http://schemas.openxmlformats.org/officeDocument/2006/relationships" id="260" r:id="R5cbaf3239c764604"/>
    <p:sldId xmlns:r="http://schemas.openxmlformats.org/officeDocument/2006/relationships" id="261" r:id="R0b9f193f24ee46fe"/>
    <p:sldId xmlns:r="http://schemas.openxmlformats.org/officeDocument/2006/relationships" id="262" r:id="Rd9ab7a165faf47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a7f24a34eb40f4" /><Relationship Type="http://schemas.openxmlformats.org/officeDocument/2006/relationships/slide" Target="/ppt/slides/slide1.xml" Id="Rd7b6fd0d6e6f4b4f" /><Relationship Type="http://schemas.openxmlformats.org/officeDocument/2006/relationships/slide" Target="/ppt/slides/slide2.xml" Id="R42938d2d85964478" /><Relationship Type="http://schemas.openxmlformats.org/officeDocument/2006/relationships/slide" Target="/ppt/slides/slide3.xml" Id="Rcd91e7088854480d" /><Relationship Type="http://schemas.openxmlformats.org/officeDocument/2006/relationships/slide" Target="/ppt/slides/slide4.xml" Id="R6e894b26e7504ed3" /><Relationship Type="http://schemas.openxmlformats.org/officeDocument/2006/relationships/slide" Target="/ppt/slides/slide5.xml" Id="R5cbaf3239c764604" /><Relationship Type="http://schemas.openxmlformats.org/officeDocument/2006/relationships/slide" Target="/ppt/slides/slide6.xml" Id="R0b9f193f24ee46fe" /><Relationship Type="http://schemas.openxmlformats.org/officeDocument/2006/relationships/slide" Target="/ppt/slides/slide7.xml" Id="Rd9ab7a165faf47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cda45db3e94d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a6739829e64a4e" /><Relationship Type="http://schemas.openxmlformats.org/officeDocument/2006/relationships/theme" Target="/ppt/slideMasters/theme/theme1.xml" Id="R9aaa7ac84f564f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a6739829e64a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aac1d854664f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ffc3596212492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72f03183ec47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f44049818f4c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87f145ce5c47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acc3ab8ddc4a0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109b04bf5b4c1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SKREDE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SKREDE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−9 533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390 468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2 210 562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2 210 562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 RUNE SKREDE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925 837 113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 HOLDING AS</a:t>
            </a:r>
          </a:p>
        </p:txBody>
      </p:sp>
    </p:spTree>
  </p:cSld>
  <p:clrMapOvr>
    <a:masterClrMapping xmlns:a="http://schemas.openxmlformats.org/drawingml/2006/main"/>
  </p:clrMapOvr>
</p:sld>
</file>