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ec299c2ae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de8bac874d4cdc"/>
  </p:sldMasterIdLst>
  <p:sldIdLst>
    <p:sldId xmlns:r="http://schemas.openxmlformats.org/officeDocument/2006/relationships" id="256" r:id="R70acab81c0024202"/>
    <p:sldId xmlns:r="http://schemas.openxmlformats.org/officeDocument/2006/relationships" id="257" r:id="R231bb5d49ce444d7"/>
    <p:sldId xmlns:r="http://schemas.openxmlformats.org/officeDocument/2006/relationships" id="258" r:id="R4d25f11a159a4131"/>
    <p:sldId xmlns:r="http://schemas.openxmlformats.org/officeDocument/2006/relationships" id="259" r:id="R6e8559ae0b634830"/>
    <p:sldId xmlns:r="http://schemas.openxmlformats.org/officeDocument/2006/relationships" id="260" r:id="R530f024ccbb7485e"/>
    <p:sldId xmlns:r="http://schemas.openxmlformats.org/officeDocument/2006/relationships" id="261" r:id="Rf0240e5fd236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e8bac874d4cdc" /><Relationship Type="http://schemas.openxmlformats.org/officeDocument/2006/relationships/slide" Target="/ppt/slides/slide1.xml" Id="R70acab81c0024202" /><Relationship Type="http://schemas.openxmlformats.org/officeDocument/2006/relationships/slide" Target="/ppt/slides/slide2.xml" Id="R231bb5d49ce444d7" /><Relationship Type="http://schemas.openxmlformats.org/officeDocument/2006/relationships/slide" Target="/ppt/slides/slide3.xml" Id="R4d25f11a159a4131" /><Relationship Type="http://schemas.openxmlformats.org/officeDocument/2006/relationships/slide" Target="/ppt/slides/slide4.xml" Id="R6e8559ae0b634830" /><Relationship Type="http://schemas.openxmlformats.org/officeDocument/2006/relationships/slide" Target="/ppt/slides/slide5.xml" Id="R530f024ccbb7485e" /><Relationship Type="http://schemas.openxmlformats.org/officeDocument/2006/relationships/slide" Target="/ppt/slides/slide6.xml" Id="Rf0240e5fd236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29307123f45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b228b099a4e78" /><Relationship Type="http://schemas.openxmlformats.org/officeDocument/2006/relationships/theme" Target="/ppt/slideMasters/theme/theme1.xml" Id="R1c3341a14df94d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b228b099a4e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dbe8f9817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a321823c749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2df6be3db4a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5ebef354fe49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dcf0d992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32a029f31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