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d3ac92f5f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03f9be2764e9e"/>
  </p:sldMasterIdLst>
  <p:sldIdLst>
    <p:sldId xmlns:r="http://schemas.openxmlformats.org/officeDocument/2006/relationships" id="256" r:id="Rce739c917dcb4a73"/>
    <p:sldId xmlns:r="http://schemas.openxmlformats.org/officeDocument/2006/relationships" id="257" r:id="R0a439dfbe9d34347"/>
    <p:sldId xmlns:r="http://schemas.openxmlformats.org/officeDocument/2006/relationships" id="258" r:id="R2e6c29be11074638"/>
    <p:sldId xmlns:r="http://schemas.openxmlformats.org/officeDocument/2006/relationships" id="259" r:id="Rd05277c8f4854e69"/>
    <p:sldId xmlns:r="http://schemas.openxmlformats.org/officeDocument/2006/relationships" id="260" r:id="R42730dec2aea4cfd"/>
    <p:sldId xmlns:r="http://schemas.openxmlformats.org/officeDocument/2006/relationships" id="261" r:id="R619a1e35ebab4ff1"/>
    <p:sldId xmlns:r="http://schemas.openxmlformats.org/officeDocument/2006/relationships" id="262" r:id="Rb41f9d0afdf5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03f9be2764e9e" /><Relationship Type="http://schemas.openxmlformats.org/officeDocument/2006/relationships/slide" Target="/ppt/slides/slide1.xml" Id="Rce739c917dcb4a73" /><Relationship Type="http://schemas.openxmlformats.org/officeDocument/2006/relationships/slide" Target="/ppt/slides/slide2.xml" Id="R0a439dfbe9d34347" /><Relationship Type="http://schemas.openxmlformats.org/officeDocument/2006/relationships/slide" Target="/ppt/slides/slide3.xml" Id="R2e6c29be11074638" /><Relationship Type="http://schemas.openxmlformats.org/officeDocument/2006/relationships/slide" Target="/ppt/slides/slide4.xml" Id="Rd05277c8f4854e69" /><Relationship Type="http://schemas.openxmlformats.org/officeDocument/2006/relationships/slide" Target="/ppt/slides/slide5.xml" Id="R42730dec2aea4cfd" /><Relationship Type="http://schemas.openxmlformats.org/officeDocument/2006/relationships/slide" Target="/ppt/slides/slide6.xml" Id="R619a1e35ebab4ff1" /><Relationship Type="http://schemas.openxmlformats.org/officeDocument/2006/relationships/slide" Target="/ppt/slides/slide7.xml" Id="Rb41f9d0afdf5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1aca1243b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689db0da14f84" /><Relationship Type="http://schemas.openxmlformats.org/officeDocument/2006/relationships/theme" Target="/ppt/slideMasters/theme/theme1.xml" Id="R3916d9cc6080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689db0da1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369c53d1f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11418b7f9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8b2717b4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f1f591642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d400a7d4c41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81743355149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91f0ef77a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