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30dd9d376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493a987044580"/>
  </p:sldMasterIdLst>
  <p:sldIdLst>
    <p:sldId xmlns:r="http://schemas.openxmlformats.org/officeDocument/2006/relationships" id="256" r:id="R81c1c0758a8742d2"/>
    <p:sldId xmlns:r="http://schemas.openxmlformats.org/officeDocument/2006/relationships" id="257" r:id="R4f1458fec0714437"/>
    <p:sldId xmlns:r="http://schemas.openxmlformats.org/officeDocument/2006/relationships" id="258" r:id="Rcb0c23d881ad4d2e"/>
    <p:sldId xmlns:r="http://schemas.openxmlformats.org/officeDocument/2006/relationships" id="259" r:id="R46b8797b7d0e408b"/>
    <p:sldId xmlns:r="http://schemas.openxmlformats.org/officeDocument/2006/relationships" id="260" r:id="R63633a393efb4643"/>
    <p:sldId xmlns:r="http://schemas.openxmlformats.org/officeDocument/2006/relationships" id="261" r:id="R389160e8cc2c4be4"/>
    <p:sldId xmlns:r="http://schemas.openxmlformats.org/officeDocument/2006/relationships" id="262" r:id="R46fdd7f9669a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493a987044580" /><Relationship Type="http://schemas.openxmlformats.org/officeDocument/2006/relationships/slide" Target="/ppt/slides/slide1.xml" Id="R81c1c0758a8742d2" /><Relationship Type="http://schemas.openxmlformats.org/officeDocument/2006/relationships/slide" Target="/ppt/slides/slide2.xml" Id="R4f1458fec0714437" /><Relationship Type="http://schemas.openxmlformats.org/officeDocument/2006/relationships/slide" Target="/ppt/slides/slide3.xml" Id="Rcb0c23d881ad4d2e" /><Relationship Type="http://schemas.openxmlformats.org/officeDocument/2006/relationships/slide" Target="/ppt/slides/slide4.xml" Id="R46b8797b7d0e408b" /><Relationship Type="http://schemas.openxmlformats.org/officeDocument/2006/relationships/slide" Target="/ppt/slides/slide5.xml" Id="R63633a393efb4643" /><Relationship Type="http://schemas.openxmlformats.org/officeDocument/2006/relationships/slide" Target="/ppt/slides/slide6.xml" Id="R389160e8cc2c4be4" /><Relationship Type="http://schemas.openxmlformats.org/officeDocument/2006/relationships/slide" Target="/ppt/slides/slide7.xml" Id="R46fdd7f9669a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3fd744f87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40049e6094da2" /><Relationship Type="http://schemas.openxmlformats.org/officeDocument/2006/relationships/theme" Target="/ppt/slideMasters/theme/theme1.xml" Id="R1fe3e37e8045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40049e6094d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5279b5146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2f08318ab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eb05d69f9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cc1e6efc540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0e3ed9132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852b8701b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0947d123444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