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2ac52ddd4740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e1353cbce146a0"/>
  </p:sldMasterIdLst>
  <p:sldIdLst>
    <p:sldId xmlns:r="http://schemas.openxmlformats.org/officeDocument/2006/relationships" id="256" r:id="R37db5536a6e64b4a"/>
    <p:sldId xmlns:r="http://schemas.openxmlformats.org/officeDocument/2006/relationships" id="257" r:id="Rca43162689bc4c09"/>
    <p:sldId xmlns:r="http://schemas.openxmlformats.org/officeDocument/2006/relationships" id="258" r:id="R83444031f0274811"/>
    <p:sldId xmlns:r="http://schemas.openxmlformats.org/officeDocument/2006/relationships" id="259" r:id="R28ad4170038242ce"/>
    <p:sldId xmlns:r="http://schemas.openxmlformats.org/officeDocument/2006/relationships" id="260" r:id="R1f19027be7264343"/>
    <p:sldId xmlns:r="http://schemas.openxmlformats.org/officeDocument/2006/relationships" id="261" r:id="Rd7f7e8e061e44982"/>
    <p:sldId xmlns:r="http://schemas.openxmlformats.org/officeDocument/2006/relationships" id="262" r:id="R49389e9d08f44f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e1353cbce146a0" /><Relationship Type="http://schemas.openxmlformats.org/officeDocument/2006/relationships/slide" Target="/ppt/slides/slide1.xml" Id="R37db5536a6e64b4a" /><Relationship Type="http://schemas.openxmlformats.org/officeDocument/2006/relationships/slide" Target="/ppt/slides/slide2.xml" Id="Rca43162689bc4c09" /><Relationship Type="http://schemas.openxmlformats.org/officeDocument/2006/relationships/slide" Target="/ppt/slides/slide3.xml" Id="R83444031f0274811" /><Relationship Type="http://schemas.openxmlformats.org/officeDocument/2006/relationships/slide" Target="/ppt/slides/slide4.xml" Id="R28ad4170038242ce" /><Relationship Type="http://schemas.openxmlformats.org/officeDocument/2006/relationships/slide" Target="/ppt/slides/slide5.xml" Id="R1f19027be7264343" /><Relationship Type="http://schemas.openxmlformats.org/officeDocument/2006/relationships/slide" Target="/ppt/slides/slide6.xml" Id="Rd7f7e8e061e44982" /><Relationship Type="http://schemas.openxmlformats.org/officeDocument/2006/relationships/slide" Target="/ppt/slides/slide7.xml" Id="R49389e9d08f44f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c2263a539849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6a015da0846f1" /><Relationship Type="http://schemas.openxmlformats.org/officeDocument/2006/relationships/theme" Target="/ppt/slideMasters/theme/theme1.xml" Id="R2cdf1eb48cdd44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a6a015da0846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e2d94b7d141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be7290db245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d0a20834c42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0747318e248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1945deb5940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3a0f7664747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84dbf607144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IGGY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IGGY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434 700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INGHILLERI LUDVIG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Alexander Inghilleri, Casparis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925 898 430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