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ec68b7eb164c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1bb3b05cc745bc"/>
  </p:sldMasterIdLst>
  <p:sldIdLst>
    <p:sldId xmlns:r="http://schemas.openxmlformats.org/officeDocument/2006/relationships" id="256" r:id="Rb0d674a2da6040cb"/>
    <p:sldId xmlns:r="http://schemas.openxmlformats.org/officeDocument/2006/relationships" id="257" r:id="Rda37f1016c834c26"/>
    <p:sldId xmlns:r="http://schemas.openxmlformats.org/officeDocument/2006/relationships" id="258" r:id="R9c711a19f756445d"/>
    <p:sldId xmlns:r="http://schemas.openxmlformats.org/officeDocument/2006/relationships" id="259" r:id="R94526b6194394fe0"/>
    <p:sldId xmlns:r="http://schemas.openxmlformats.org/officeDocument/2006/relationships" id="260" r:id="Rfa6ab647746146bf"/>
    <p:sldId xmlns:r="http://schemas.openxmlformats.org/officeDocument/2006/relationships" id="261" r:id="Rcaccf808084148fc"/>
    <p:sldId xmlns:r="http://schemas.openxmlformats.org/officeDocument/2006/relationships" id="262" r:id="Rcd77d3a4af244f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bb3b05cc745bc" /><Relationship Type="http://schemas.openxmlformats.org/officeDocument/2006/relationships/slide" Target="/ppt/slides/slide1.xml" Id="Rb0d674a2da6040cb" /><Relationship Type="http://schemas.openxmlformats.org/officeDocument/2006/relationships/slide" Target="/ppt/slides/slide2.xml" Id="Rda37f1016c834c26" /><Relationship Type="http://schemas.openxmlformats.org/officeDocument/2006/relationships/slide" Target="/ppt/slides/slide3.xml" Id="R9c711a19f756445d" /><Relationship Type="http://schemas.openxmlformats.org/officeDocument/2006/relationships/slide" Target="/ppt/slides/slide4.xml" Id="R94526b6194394fe0" /><Relationship Type="http://schemas.openxmlformats.org/officeDocument/2006/relationships/slide" Target="/ppt/slides/slide5.xml" Id="Rfa6ab647746146bf" /><Relationship Type="http://schemas.openxmlformats.org/officeDocument/2006/relationships/slide" Target="/ppt/slides/slide6.xml" Id="Rcaccf808084148fc" /><Relationship Type="http://schemas.openxmlformats.org/officeDocument/2006/relationships/slide" Target="/ppt/slides/slide7.xml" Id="Rcd77d3a4af244f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30947c6ea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2d6b5d3b9457e" /><Relationship Type="http://schemas.openxmlformats.org/officeDocument/2006/relationships/theme" Target="/ppt/slideMasters/theme/theme1.xml" Id="Recf9225da63149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c2d6b5d3b945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a4277d12a4a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61956ebbc44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b09b6b8204e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4b2d5d65846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42bd924e844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648d98e8640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b26b633d645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