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51adb02814e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c9839f8eb4667"/>
  </p:sldMasterIdLst>
  <p:sldIdLst>
    <p:sldId xmlns:r="http://schemas.openxmlformats.org/officeDocument/2006/relationships" id="256" r:id="R63983d378c3442e2"/>
    <p:sldId xmlns:r="http://schemas.openxmlformats.org/officeDocument/2006/relationships" id="257" r:id="R874adb7c36544fca"/>
    <p:sldId xmlns:r="http://schemas.openxmlformats.org/officeDocument/2006/relationships" id="258" r:id="Rc8f04c46f61544f7"/>
    <p:sldId xmlns:r="http://schemas.openxmlformats.org/officeDocument/2006/relationships" id="259" r:id="R1f592b97f3994d44"/>
    <p:sldId xmlns:r="http://schemas.openxmlformats.org/officeDocument/2006/relationships" id="260" r:id="Ra37510de4348437b"/>
    <p:sldId xmlns:r="http://schemas.openxmlformats.org/officeDocument/2006/relationships" id="261" r:id="Re16f9f8af92c4713"/>
    <p:sldId xmlns:r="http://schemas.openxmlformats.org/officeDocument/2006/relationships" id="262" r:id="R1cccd0ef538d4b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c9839f8eb4667" /><Relationship Type="http://schemas.openxmlformats.org/officeDocument/2006/relationships/slide" Target="/ppt/slides/slide1.xml" Id="R63983d378c3442e2" /><Relationship Type="http://schemas.openxmlformats.org/officeDocument/2006/relationships/slide" Target="/ppt/slides/slide2.xml" Id="R874adb7c36544fca" /><Relationship Type="http://schemas.openxmlformats.org/officeDocument/2006/relationships/slide" Target="/ppt/slides/slide3.xml" Id="Rc8f04c46f61544f7" /><Relationship Type="http://schemas.openxmlformats.org/officeDocument/2006/relationships/slide" Target="/ppt/slides/slide4.xml" Id="R1f592b97f3994d44" /><Relationship Type="http://schemas.openxmlformats.org/officeDocument/2006/relationships/slide" Target="/ppt/slides/slide5.xml" Id="Ra37510de4348437b" /><Relationship Type="http://schemas.openxmlformats.org/officeDocument/2006/relationships/slide" Target="/ppt/slides/slide6.xml" Id="Re16f9f8af92c4713" /><Relationship Type="http://schemas.openxmlformats.org/officeDocument/2006/relationships/slide" Target="/ppt/slides/slide7.xml" Id="R1cccd0ef538d4b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f4ab1ab2b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5ada5e4c4519" /><Relationship Type="http://schemas.openxmlformats.org/officeDocument/2006/relationships/theme" Target="/ppt/slideMasters/theme/theme1.xml" Id="R785c67127373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c45ada5e4c45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b6baa3d44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6377fac8745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aedae7e5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c4655c0f247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6453dd2946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a2e9e68fc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c9d76f904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HUSTLE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FORONDA PAUL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