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3bfe02812e41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40957a6a2044a6"/>
  </p:sldMasterIdLst>
  <p:sldIdLst>
    <p:sldId xmlns:r="http://schemas.openxmlformats.org/officeDocument/2006/relationships" id="256" r:id="R3fc15389e61e46ef"/>
    <p:sldId xmlns:r="http://schemas.openxmlformats.org/officeDocument/2006/relationships" id="257" r:id="Ra763f0507a424c58"/>
    <p:sldId xmlns:r="http://schemas.openxmlformats.org/officeDocument/2006/relationships" id="258" r:id="R01848b4b61bf4531"/>
    <p:sldId xmlns:r="http://schemas.openxmlformats.org/officeDocument/2006/relationships" id="259" r:id="Rab649644fccc4b6d"/>
    <p:sldId xmlns:r="http://schemas.openxmlformats.org/officeDocument/2006/relationships" id="260" r:id="Rcc841cc168b348ef"/>
    <p:sldId xmlns:r="http://schemas.openxmlformats.org/officeDocument/2006/relationships" id="261" r:id="Ra0d641a41b46433e"/>
    <p:sldId xmlns:r="http://schemas.openxmlformats.org/officeDocument/2006/relationships" id="262" r:id="R24b7197014b34f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0957a6a2044a6" /><Relationship Type="http://schemas.openxmlformats.org/officeDocument/2006/relationships/slide" Target="/ppt/slides/slide1.xml" Id="R3fc15389e61e46ef" /><Relationship Type="http://schemas.openxmlformats.org/officeDocument/2006/relationships/slide" Target="/ppt/slides/slide2.xml" Id="Ra763f0507a424c58" /><Relationship Type="http://schemas.openxmlformats.org/officeDocument/2006/relationships/slide" Target="/ppt/slides/slide3.xml" Id="R01848b4b61bf4531" /><Relationship Type="http://schemas.openxmlformats.org/officeDocument/2006/relationships/slide" Target="/ppt/slides/slide4.xml" Id="Rab649644fccc4b6d" /><Relationship Type="http://schemas.openxmlformats.org/officeDocument/2006/relationships/slide" Target="/ppt/slides/slide5.xml" Id="Rcc841cc168b348ef" /><Relationship Type="http://schemas.openxmlformats.org/officeDocument/2006/relationships/slide" Target="/ppt/slides/slide6.xml" Id="Ra0d641a41b46433e" /><Relationship Type="http://schemas.openxmlformats.org/officeDocument/2006/relationships/slide" Target="/ppt/slides/slide7.xml" Id="R24b7197014b34f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2bc20f3894d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c3a56595c40ce" /><Relationship Type="http://schemas.openxmlformats.org/officeDocument/2006/relationships/theme" Target="/ppt/slideMasters/theme/theme1.xml" Id="R8be47b7a7b5340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2c3a56595c40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aaa887c8543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5e02e721d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f29fd02b94d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a1ffca6034b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3ac055bc445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5fdf8801b40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e0d43e6dd4f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ABRAHAMSEN &amp; 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&amp; CO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4 771 869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JAN  –  52,8 %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NINA KRISTIN  –  47,2 %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Kalkfjellet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