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984fb2d24e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c5c7e7aac4237"/>
  </p:sldMasterIdLst>
  <p:sldIdLst>
    <p:sldId xmlns:r="http://schemas.openxmlformats.org/officeDocument/2006/relationships" id="256" r:id="Rf9cc0bd4a4d74e10"/>
    <p:sldId xmlns:r="http://schemas.openxmlformats.org/officeDocument/2006/relationships" id="257" r:id="R8d806af287734d53"/>
    <p:sldId xmlns:r="http://schemas.openxmlformats.org/officeDocument/2006/relationships" id="258" r:id="Re1531fc80ef64e63"/>
    <p:sldId xmlns:r="http://schemas.openxmlformats.org/officeDocument/2006/relationships" id="259" r:id="R8de9ad02429e4069"/>
    <p:sldId xmlns:r="http://schemas.openxmlformats.org/officeDocument/2006/relationships" id="260" r:id="R8c07d2c3c51e40c2"/>
    <p:sldId xmlns:r="http://schemas.openxmlformats.org/officeDocument/2006/relationships" id="261" r:id="R99f2a1a21e72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c5c7e7aac4237" /><Relationship Type="http://schemas.openxmlformats.org/officeDocument/2006/relationships/slide" Target="/ppt/slides/slide1.xml" Id="Rf9cc0bd4a4d74e10" /><Relationship Type="http://schemas.openxmlformats.org/officeDocument/2006/relationships/slide" Target="/ppt/slides/slide2.xml" Id="R8d806af287734d53" /><Relationship Type="http://schemas.openxmlformats.org/officeDocument/2006/relationships/slide" Target="/ppt/slides/slide3.xml" Id="Re1531fc80ef64e63" /><Relationship Type="http://schemas.openxmlformats.org/officeDocument/2006/relationships/slide" Target="/ppt/slides/slide4.xml" Id="R8de9ad02429e4069" /><Relationship Type="http://schemas.openxmlformats.org/officeDocument/2006/relationships/slide" Target="/ppt/slides/slide5.xml" Id="R8c07d2c3c51e40c2" /><Relationship Type="http://schemas.openxmlformats.org/officeDocument/2006/relationships/slide" Target="/ppt/slides/slide6.xml" Id="R99f2a1a21e72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eda98553942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0c14a8c8c4333" /><Relationship Type="http://schemas.openxmlformats.org/officeDocument/2006/relationships/theme" Target="/ppt/slideMasters/theme/theme1.xml" Id="R3ce6f579ee09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0c14a8c8c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59d7f2c5341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49ddb3ffd47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fcb3e411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876a9e74c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9e682daad42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06ef86628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