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36ee429194f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56325b2e6475b"/>
  </p:sldMasterIdLst>
  <p:sldIdLst>
    <p:sldId xmlns:r="http://schemas.openxmlformats.org/officeDocument/2006/relationships" id="256" r:id="R8ca5837f930e49fd"/>
    <p:sldId xmlns:r="http://schemas.openxmlformats.org/officeDocument/2006/relationships" id="257" r:id="Rd92919cdabd847d1"/>
    <p:sldId xmlns:r="http://schemas.openxmlformats.org/officeDocument/2006/relationships" id="258" r:id="Ref9773a9afcd4a60"/>
    <p:sldId xmlns:r="http://schemas.openxmlformats.org/officeDocument/2006/relationships" id="259" r:id="R9f10040ff56c4507"/>
    <p:sldId xmlns:r="http://schemas.openxmlformats.org/officeDocument/2006/relationships" id="260" r:id="Rf6eb4d6407b146ed"/>
    <p:sldId xmlns:r="http://schemas.openxmlformats.org/officeDocument/2006/relationships" id="261" r:id="R6fa2e379ef8440f8"/>
    <p:sldId xmlns:r="http://schemas.openxmlformats.org/officeDocument/2006/relationships" id="262" r:id="Rc75029d789e3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56325b2e6475b" /><Relationship Type="http://schemas.openxmlformats.org/officeDocument/2006/relationships/slide" Target="/ppt/slides/slide1.xml" Id="R8ca5837f930e49fd" /><Relationship Type="http://schemas.openxmlformats.org/officeDocument/2006/relationships/slide" Target="/ppt/slides/slide2.xml" Id="Rd92919cdabd847d1" /><Relationship Type="http://schemas.openxmlformats.org/officeDocument/2006/relationships/slide" Target="/ppt/slides/slide3.xml" Id="Ref9773a9afcd4a60" /><Relationship Type="http://schemas.openxmlformats.org/officeDocument/2006/relationships/slide" Target="/ppt/slides/slide4.xml" Id="R9f10040ff56c4507" /><Relationship Type="http://schemas.openxmlformats.org/officeDocument/2006/relationships/slide" Target="/ppt/slides/slide5.xml" Id="Rf6eb4d6407b146ed" /><Relationship Type="http://schemas.openxmlformats.org/officeDocument/2006/relationships/slide" Target="/ppt/slides/slide6.xml" Id="R6fa2e379ef8440f8" /><Relationship Type="http://schemas.openxmlformats.org/officeDocument/2006/relationships/slide" Target="/ppt/slides/slide7.xml" Id="Rc75029d789e3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f4fd9fe82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cd958f60949f8" /><Relationship Type="http://schemas.openxmlformats.org/officeDocument/2006/relationships/theme" Target="/ppt/slideMasters/theme/theme1.xml" Id="Rb9ba10e805d3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cd958f60949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ec165d276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08f3c84634e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deba4d5c0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af8afc482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2584b8f894a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20adfe57740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ebd63918f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