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3e7b6db353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fb047337164456"/>
  </p:sldMasterIdLst>
  <p:sldIdLst>
    <p:sldId xmlns:r="http://schemas.openxmlformats.org/officeDocument/2006/relationships" id="256" r:id="R88a62c308841452d"/>
    <p:sldId xmlns:r="http://schemas.openxmlformats.org/officeDocument/2006/relationships" id="257" r:id="R4e5f25eafd7642e8"/>
    <p:sldId xmlns:r="http://schemas.openxmlformats.org/officeDocument/2006/relationships" id="258" r:id="Rb45c91ff1a574546"/>
    <p:sldId xmlns:r="http://schemas.openxmlformats.org/officeDocument/2006/relationships" id="259" r:id="R4c81c26ecefc403e"/>
    <p:sldId xmlns:r="http://schemas.openxmlformats.org/officeDocument/2006/relationships" id="260" r:id="Rfa6010f246484697"/>
    <p:sldId xmlns:r="http://schemas.openxmlformats.org/officeDocument/2006/relationships" id="261" r:id="Ra8301f1efeab4ae9"/>
    <p:sldId xmlns:r="http://schemas.openxmlformats.org/officeDocument/2006/relationships" id="262" r:id="R218efd7f77a247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b047337164456" /><Relationship Type="http://schemas.openxmlformats.org/officeDocument/2006/relationships/slide" Target="/ppt/slides/slide1.xml" Id="R88a62c308841452d" /><Relationship Type="http://schemas.openxmlformats.org/officeDocument/2006/relationships/slide" Target="/ppt/slides/slide2.xml" Id="R4e5f25eafd7642e8" /><Relationship Type="http://schemas.openxmlformats.org/officeDocument/2006/relationships/slide" Target="/ppt/slides/slide3.xml" Id="Rb45c91ff1a574546" /><Relationship Type="http://schemas.openxmlformats.org/officeDocument/2006/relationships/slide" Target="/ppt/slides/slide4.xml" Id="R4c81c26ecefc403e" /><Relationship Type="http://schemas.openxmlformats.org/officeDocument/2006/relationships/slide" Target="/ppt/slides/slide5.xml" Id="Rfa6010f246484697" /><Relationship Type="http://schemas.openxmlformats.org/officeDocument/2006/relationships/slide" Target="/ppt/slides/slide6.xml" Id="Ra8301f1efeab4ae9" /><Relationship Type="http://schemas.openxmlformats.org/officeDocument/2006/relationships/slide" Target="/ppt/slides/slide7.xml" Id="R218efd7f77a247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0671b21b948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c69036b15450c" /><Relationship Type="http://schemas.openxmlformats.org/officeDocument/2006/relationships/theme" Target="/ppt/slideMasters/theme/theme1.xml" Id="Rf44a392488d3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c69036b15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68999a00a48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a79b71ff6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f501f0f2a45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8b982ee3f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f9fd097eb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4dc64c4754f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a80e2c0c643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OXHOLM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OXHOLM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26 170 781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OXHOLM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Are Oxholm, Olav Selvaags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OXHOLM INVEST AS</a:t>
            </a:r>
          </a:p>
        </p:txBody>
      </p:sp>
    </p:spTree>
  </p:cSld>
  <p:clrMapOvr>
    <a:masterClrMapping xmlns:a="http://schemas.openxmlformats.org/drawingml/2006/main"/>
  </p:clrMapOvr>
</p:sld>
</file>