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0467ce0ed2c494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7255d7a237c46fc"/>
  </p:sldMasterIdLst>
  <p:sldIdLst>
    <p:sldId xmlns:r="http://schemas.openxmlformats.org/officeDocument/2006/relationships" id="256" r:id="R87c95d0fc4d94880"/>
    <p:sldId xmlns:r="http://schemas.openxmlformats.org/officeDocument/2006/relationships" id="257" r:id="Rad0f31364319412a"/>
    <p:sldId xmlns:r="http://schemas.openxmlformats.org/officeDocument/2006/relationships" id="258" r:id="R76c7938ba41f44b7"/>
    <p:sldId xmlns:r="http://schemas.openxmlformats.org/officeDocument/2006/relationships" id="259" r:id="R8c13a21d8967401f"/>
    <p:sldId xmlns:r="http://schemas.openxmlformats.org/officeDocument/2006/relationships" id="260" r:id="R9e291081a29b48ac"/>
    <p:sldId xmlns:r="http://schemas.openxmlformats.org/officeDocument/2006/relationships" id="261" r:id="R810cd69c36e04c0e"/>
    <p:sldId xmlns:r="http://schemas.openxmlformats.org/officeDocument/2006/relationships" id="262" r:id="Rc6867c25e1dc409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7255d7a237c46fc" /><Relationship Type="http://schemas.openxmlformats.org/officeDocument/2006/relationships/slide" Target="/ppt/slides/slide1.xml" Id="R87c95d0fc4d94880" /><Relationship Type="http://schemas.openxmlformats.org/officeDocument/2006/relationships/slide" Target="/ppt/slides/slide2.xml" Id="Rad0f31364319412a" /><Relationship Type="http://schemas.openxmlformats.org/officeDocument/2006/relationships/slide" Target="/ppt/slides/slide3.xml" Id="R76c7938ba41f44b7" /><Relationship Type="http://schemas.openxmlformats.org/officeDocument/2006/relationships/slide" Target="/ppt/slides/slide4.xml" Id="R8c13a21d8967401f" /><Relationship Type="http://schemas.openxmlformats.org/officeDocument/2006/relationships/slide" Target="/ppt/slides/slide5.xml" Id="R9e291081a29b48ac" /><Relationship Type="http://schemas.openxmlformats.org/officeDocument/2006/relationships/slide" Target="/ppt/slides/slide6.xml" Id="R810cd69c36e04c0e" /><Relationship Type="http://schemas.openxmlformats.org/officeDocument/2006/relationships/slide" Target="/ppt/slides/slide7.xml" Id="Rc6867c25e1dc409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0e860ad12b44e7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6cd22f5585428b" /><Relationship Type="http://schemas.openxmlformats.org/officeDocument/2006/relationships/theme" Target="/ppt/slideMasters/theme/theme1.xml" Id="R5c17b0d431c645b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56cd22f5585428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915c1036734c3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5a1ff83efe442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90144ae52149b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e49032b41842b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6932edc3fa43f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8b843d92b047e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564d96b3b64e0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THUY ASIA RESTAURANT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THUY ASIA RESTAURANT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THUY ASIA RESTAURANT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THUY ASIA RESTAURANT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THUY ASIA RESTAURANT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THUY ASIA RESTAURANT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3 468 909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−2 633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−42 553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−130 400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180 997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THUY ASIA RESTAURANT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NGUYEN THI THANH THUY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THUY ASIA RESTAURANT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Innherredsveien 65A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7068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926 097 113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THUY ASIA RESTAURANT AS</a:t>
            </a:r>
          </a:p>
        </p:txBody>
      </p:sp>
    </p:spTree>
  </p:cSld>
  <p:clrMapOvr>
    <a:masterClrMapping xmlns:a="http://schemas.openxmlformats.org/drawingml/2006/main"/>
  </p:clrMapOvr>
</p:sld>
</file>