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f63e1a297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f5944073e419f"/>
  </p:sldMasterIdLst>
  <p:sldIdLst>
    <p:sldId xmlns:r="http://schemas.openxmlformats.org/officeDocument/2006/relationships" id="256" r:id="R7b18f5b94a8c4f0c"/>
    <p:sldId xmlns:r="http://schemas.openxmlformats.org/officeDocument/2006/relationships" id="257" r:id="Rf4159bf56b994e29"/>
    <p:sldId xmlns:r="http://schemas.openxmlformats.org/officeDocument/2006/relationships" id="258" r:id="Rcd2094e2de384fa3"/>
    <p:sldId xmlns:r="http://schemas.openxmlformats.org/officeDocument/2006/relationships" id="259" r:id="R09781c7a81fb478b"/>
    <p:sldId xmlns:r="http://schemas.openxmlformats.org/officeDocument/2006/relationships" id="260" r:id="Rc9aed2df9d4347e9"/>
    <p:sldId xmlns:r="http://schemas.openxmlformats.org/officeDocument/2006/relationships" id="261" r:id="Re4e6f6bb002e4924"/>
    <p:sldId xmlns:r="http://schemas.openxmlformats.org/officeDocument/2006/relationships" id="262" r:id="R83e6a7e8be61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f5944073e419f" /><Relationship Type="http://schemas.openxmlformats.org/officeDocument/2006/relationships/slide" Target="/ppt/slides/slide1.xml" Id="R7b18f5b94a8c4f0c" /><Relationship Type="http://schemas.openxmlformats.org/officeDocument/2006/relationships/slide" Target="/ppt/slides/slide2.xml" Id="Rf4159bf56b994e29" /><Relationship Type="http://schemas.openxmlformats.org/officeDocument/2006/relationships/slide" Target="/ppt/slides/slide3.xml" Id="Rcd2094e2de384fa3" /><Relationship Type="http://schemas.openxmlformats.org/officeDocument/2006/relationships/slide" Target="/ppt/slides/slide4.xml" Id="R09781c7a81fb478b" /><Relationship Type="http://schemas.openxmlformats.org/officeDocument/2006/relationships/slide" Target="/ppt/slides/slide5.xml" Id="Rc9aed2df9d4347e9" /><Relationship Type="http://schemas.openxmlformats.org/officeDocument/2006/relationships/slide" Target="/ppt/slides/slide6.xml" Id="Re4e6f6bb002e4924" /><Relationship Type="http://schemas.openxmlformats.org/officeDocument/2006/relationships/slide" Target="/ppt/slides/slide7.xml" Id="R83e6a7e8be61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d1c8efd5c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e994680594e16" /><Relationship Type="http://schemas.openxmlformats.org/officeDocument/2006/relationships/theme" Target="/ppt/slideMasters/theme/theme1.xml" Id="Rd3f4e34c9efc4c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e99468059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6effe1534c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33dbcf89c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9eefdf78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7b54b7bc3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86a5fdbf2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4631f81d41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006e7520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