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9b84bfbba7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d67dd1ecd4caf"/>
  </p:sldMasterIdLst>
  <p:sldIdLst>
    <p:sldId xmlns:r="http://schemas.openxmlformats.org/officeDocument/2006/relationships" id="256" r:id="Ra90f38a451cf431f"/>
    <p:sldId xmlns:r="http://schemas.openxmlformats.org/officeDocument/2006/relationships" id="257" r:id="R286bf53ab82b481c"/>
    <p:sldId xmlns:r="http://schemas.openxmlformats.org/officeDocument/2006/relationships" id="258" r:id="R81c0372c2ff2404e"/>
    <p:sldId xmlns:r="http://schemas.openxmlformats.org/officeDocument/2006/relationships" id="259" r:id="R2a610595a1974c1a"/>
    <p:sldId xmlns:r="http://schemas.openxmlformats.org/officeDocument/2006/relationships" id="260" r:id="Rbebf21b39924480d"/>
    <p:sldId xmlns:r="http://schemas.openxmlformats.org/officeDocument/2006/relationships" id="261" r:id="R73df2c90b3ed4c0e"/>
    <p:sldId xmlns:r="http://schemas.openxmlformats.org/officeDocument/2006/relationships" id="262" r:id="R2a26828a9136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d67dd1ecd4caf" /><Relationship Type="http://schemas.openxmlformats.org/officeDocument/2006/relationships/slide" Target="/ppt/slides/slide1.xml" Id="Ra90f38a451cf431f" /><Relationship Type="http://schemas.openxmlformats.org/officeDocument/2006/relationships/slide" Target="/ppt/slides/slide2.xml" Id="R286bf53ab82b481c" /><Relationship Type="http://schemas.openxmlformats.org/officeDocument/2006/relationships/slide" Target="/ppt/slides/slide3.xml" Id="R81c0372c2ff2404e" /><Relationship Type="http://schemas.openxmlformats.org/officeDocument/2006/relationships/slide" Target="/ppt/slides/slide4.xml" Id="R2a610595a1974c1a" /><Relationship Type="http://schemas.openxmlformats.org/officeDocument/2006/relationships/slide" Target="/ppt/slides/slide5.xml" Id="Rbebf21b39924480d" /><Relationship Type="http://schemas.openxmlformats.org/officeDocument/2006/relationships/slide" Target="/ppt/slides/slide6.xml" Id="R73df2c90b3ed4c0e" /><Relationship Type="http://schemas.openxmlformats.org/officeDocument/2006/relationships/slide" Target="/ppt/slides/slide7.xml" Id="R2a26828a9136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0e349fed5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74b6879d84c51" /><Relationship Type="http://schemas.openxmlformats.org/officeDocument/2006/relationships/theme" Target="/ppt/slideMasters/theme/theme1.xml" Id="R30e5bc7c4f48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74b6879d84c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6d0de31f3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c70d3de78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b74aac38d43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bbb4fd41f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52cba462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51f09737245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7c4b52e9d41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VARDÅSTOPPEN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VARDÅSTOPPEN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22 638 247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23 160 756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FREDRIK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Holdbrekken Bachke, Røykenveien 197A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fredrikbac@gmail.com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VARDÅSTOPPEN AS</a:t>
            </a:r>
          </a:p>
        </p:txBody>
      </p:sp>
    </p:spTree>
  </p:cSld>
  <p:clrMapOvr>
    <a:masterClrMapping xmlns:a="http://schemas.openxmlformats.org/drawingml/2006/main"/>
  </p:clrMapOvr>
</p:sld>
</file>