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bb6ae89c1946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525614a674616"/>
  </p:sldMasterIdLst>
  <p:sldIdLst>
    <p:sldId xmlns:r="http://schemas.openxmlformats.org/officeDocument/2006/relationships" id="256" r:id="Rf1f4c3f051554cca"/>
    <p:sldId xmlns:r="http://schemas.openxmlformats.org/officeDocument/2006/relationships" id="257" r:id="R4f9fe7c462024886"/>
    <p:sldId xmlns:r="http://schemas.openxmlformats.org/officeDocument/2006/relationships" id="258" r:id="R7c7a51050f8240d7"/>
    <p:sldId xmlns:r="http://schemas.openxmlformats.org/officeDocument/2006/relationships" id="259" r:id="Rc59094ab058f482f"/>
    <p:sldId xmlns:r="http://schemas.openxmlformats.org/officeDocument/2006/relationships" id="260" r:id="R24259e428eb945e5"/>
    <p:sldId xmlns:r="http://schemas.openxmlformats.org/officeDocument/2006/relationships" id="261" r:id="Rcc6c86cdc2104123"/>
    <p:sldId xmlns:r="http://schemas.openxmlformats.org/officeDocument/2006/relationships" id="262" r:id="Ra61a3f2e005d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525614a674616" /><Relationship Type="http://schemas.openxmlformats.org/officeDocument/2006/relationships/slide" Target="/ppt/slides/slide1.xml" Id="Rf1f4c3f051554cca" /><Relationship Type="http://schemas.openxmlformats.org/officeDocument/2006/relationships/slide" Target="/ppt/slides/slide2.xml" Id="R4f9fe7c462024886" /><Relationship Type="http://schemas.openxmlformats.org/officeDocument/2006/relationships/slide" Target="/ppt/slides/slide3.xml" Id="R7c7a51050f8240d7" /><Relationship Type="http://schemas.openxmlformats.org/officeDocument/2006/relationships/slide" Target="/ppt/slides/slide4.xml" Id="Rc59094ab058f482f" /><Relationship Type="http://schemas.openxmlformats.org/officeDocument/2006/relationships/slide" Target="/ppt/slides/slide5.xml" Id="R24259e428eb945e5" /><Relationship Type="http://schemas.openxmlformats.org/officeDocument/2006/relationships/slide" Target="/ppt/slides/slide6.xml" Id="Rcc6c86cdc2104123" /><Relationship Type="http://schemas.openxmlformats.org/officeDocument/2006/relationships/slide" Target="/ppt/slides/slide7.xml" Id="Ra61a3f2e005d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1dcf78ff34c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a38d8410d4e32" /><Relationship Type="http://schemas.openxmlformats.org/officeDocument/2006/relationships/theme" Target="/ppt/slideMasters/theme/theme1.xml" Id="R142a1e9eea134c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4a38d8410d4e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95e97342a49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6db7fd842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518c5c9b048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5ae69796e4b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4d59b7f14c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de357919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10f9f51b6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