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a3a01a9b7341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8448e2671449c8"/>
  </p:sldMasterIdLst>
  <p:sldIdLst>
    <p:sldId xmlns:r="http://schemas.openxmlformats.org/officeDocument/2006/relationships" id="256" r:id="R6527aa87f7bb4295"/>
    <p:sldId xmlns:r="http://schemas.openxmlformats.org/officeDocument/2006/relationships" id="257" r:id="R40f73891c11840e9"/>
    <p:sldId xmlns:r="http://schemas.openxmlformats.org/officeDocument/2006/relationships" id="258" r:id="R7cfe4c42c2864cc9"/>
    <p:sldId xmlns:r="http://schemas.openxmlformats.org/officeDocument/2006/relationships" id="259" r:id="R61df7ef011ca47b6"/>
    <p:sldId xmlns:r="http://schemas.openxmlformats.org/officeDocument/2006/relationships" id="260" r:id="R955319d718b2411a"/>
    <p:sldId xmlns:r="http://schemas.openxmlformats.org/officeDocument/2006/relationships" id="261" r:id="Rd732a328f5bb4dbc"/>
    <p:sldId xmlns:r="http://schemas.openxmlformats.org/officeDocument/2006/relationships" id="262" r:id="Re579c852e38e44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8448e2671449c8" /><Relationship Type="http://schemas.openxmlformats.org/officeDocument/2006/relationships/slide" Target="/ppt/slides/slide1.xml" Id="R6527aa87f7bb4295" /><Relationship Type="http://schemas.openxmlformats.org/officeDocument/2006/relationships/slide" Target="/ppt/slides/slide2.xml" Id="R40f73891c11840e9" /><Relationship Type="http://schemas.openxmlformats.org/officeDocument/2006/relationships/slide" Target="/ppt/slides/slide3.xml" Id="R7cfe4c42c2864cc9" /><Relationship Type="http://schemas.openxmlformats.org/officeDocument/2006/relationships/slide" Target="/ppt/slides/slide4.xml" Id="R61df7ef011ca47b6" /><Relationship Type="http://schemas.openxmlformats.org/officeDocument/2006/relationships/slide" Target="/ppt/slides/slide5.xml" Id="R955319d718b2411a" /><Relationship Type="http://schemas.openxmlformats.org/officeDocument/2006/relationships/slide" Target="/ppt/slides/slide6.xml" Id="Rd732a328f5bb4dbc" /><Relationship Type="http://schemas.openxmlformats.org/officeDocument/2006/relationships/slide" Target="/ppt/slides/slide7.xml" Id="Re579c852e38e44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ac29f854db49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8b45979684180" /><Relationship Type="http://schemas.openxmlformats.org/officeDocument/2006/relationships/theme" Target="/ppt/slideMasters/theme/theme1.xml" Id="R17d83e2ed6b943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b8b459796841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24909187f4d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6dfd0477a4e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6abab12b248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0d0ffdae64a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1e22bb8d74f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c7480149e4a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97a6d14e649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 OFFSHORE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−4 387 573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621 981 197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744 848 133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1 019 181 541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office@boa.no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926 265 156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