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a1bb5f16a54b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0f7838b2b14337"/>
  </p:sldMasterIdLst>
  <p:sldIdLst>
    <p:sldId xmlns:r="http://schemas.openxmlformats.org/officeDocument/2006/relationships" id="256" r:id="R21b9357f755e4b03"/>
    <p:sldId xmlns:r="http://schemas.openxmlformats.org/officeDocument/2006/relationships" id="257" r:id="Rab78141c60404f75"/>
    <p:sldId xmlns:r="http://schemas.openxmlformats.org/officeDocument/2006/relationships" id="258" r:id="R9efd49dc70854d78"/>
    <p:sldId xmlns:r="http://schemas.openxmlformats.org/officeDocument/2006/relationships" id="259" r:id="Rb9fe75f6a2a048da"/>
    <p:sldId xmlns:r="http://schemas.openxmlformats.org/officeDocument/2006/relationships" id="260" r:id="R0564d05f68a7479f"/>
    <p:sldId xmlns:r="http://schemas.openxmlformats.org/officeDocument/2006/relationships" id="261" r:id="Rccdd60be00a341df"/>
    <p:sldId xmlns:r="http://schemas.openxmlformats.org/officeDocument/2006/relationships" id="262" r:id="Racbccf61f04146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0f7838b2b14337" /><Relationship Type="http://schemas.openxmlformats.org/officeDocument/2006/relationships/slide" Target="/ppt/slides/slide1.xml" Id="R21b9357f755e4b03" /><Relationship Type="http://schemas.openxmlformats.org/officeDocument/2006/relationships/slide" Target="/ppt/slides/slide2.xml" Id="Rab78141c60404f75" /><Relationship Type="http://schemas.openxmlformats.org/officeDocument/2006/relationships/slide" Target="/ppt/slides/slide3.xml" Id="R9efd49dc70854d78" /><Relationship Type="http://schemas.openxmlformats.org/officeDocument/2006/relationships/slide" Target="/ppt/slides/slide4.xml" Id="Rb9fe75f6a2a048da" /><Relationship Type="http://schemas.openxmlformats.org/officeDocument/2006/relationships/slide" Target="/ppt/slides/slide5.xml" Id="R0564d05f68a7479f" /><Relationship Type="http://schemas.openxmlformats.org/officeDocument/2006/relationships/slide" Target="/ppt/slides/slide6.xml" Id="Rccdd60be00a341df" /><Relationship Type="http://schemas.openxmlformats.org/officeDocument/2006/relationships/slide" Target="/ppt/slides/slide7.xml" Id="Racbccf61f04146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0cd2e6991145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22a2e4663543aa" /><Relationship Type="http://schemas.openxmlformats.org/officeDocument/2006/relationships/theme" Target="/ppt/slideMasters/theme/theme1.xml" Id="R735a7a37645641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22a2e4663543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4945176cb243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29f8bd6fdf49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c0165399f541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de304b35b042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8d58581d84485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b61d9451b54f1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73d121f7074c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SESU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SESU HOLDING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−46 145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11 357 502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45 342 688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45 400 675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STEWART WILLIAM  –  59,9 %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SEBASTIAN WILLIAM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SUSANNE HELÈN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Brinkvegen 52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9012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926 275 607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SESU HOLDING AS</a:t>
            </a:r>
          </a:p>
        </p:txBody>
      </p:sp>
    </p:spTree>
  </p:cSld>
  <p:clrMapOvr>
    <a:masterClrMapping xmlns:a="http://schemas.openxmlformats.org/drawingml/2006/main"/>
  </p:clrMapOvr>
</p:sld>
</file>