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73269f139c47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a531aa1264ae3"/>
  </p:sldMasterIdLst>
  <p:sldIdLst>
    <p:sldId xmlns:r="http://schemas.openxmlformats.org/officeDocument/2006/relationships" id="256" r:id="Rc823f6893a1441b1"/>
    <p:sldId xmlns:r="http://schemas.openxmlformats.org/officeDocument/2006/relationships" id="257" r:id="R4dc87c793f1a43d0"/>
    <p:sldId xmlns:r="http://schemas.openxmlformats.org/officeDocument/2006/relationships" id="258" r:id="R37f7103237434840"/>
    <p:sldId xmlns:r="http://schemas.openxmlformats.org/officeDocument/2006/relationships" id="259" r:id="Rc285fd2aa6ce47eb"/>
    <p:sldId xmlns:r="http://schemas.openxmlformats.org/officeDocument/2006/relationships" id="260" r:id="R19a30583f3054c5c"/>
    <p:sldId xmlns:r="http://schemas.openxmlformats.org/officeDocument/2006/relationships" id="261" r:id="Re8c3db79fdb04b34"/>
    <p:sldId xmlns:r="http://schemas.openxmlformats.org/officeDocument/2006/relationships" id="262" r:id="R12843497899741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a531aa1264ae3" /><Relationship Type="http://schemas.openxmlformats.org/officeDocument/2006/relationships/slide" Target="/ppt/slides/slide1.xml" Id="Rc823f6893a1441b1" /><Relationship Type="http://schemas.openxmlformats.org/officeDocument/2006/relationships/slide" Target="/ppt/slides/slide2.xml" Id="R4dc87c793f1a43d0" /><Relationship Type="http://schemas.openxmlformats.org/officeDocument/2006/relationships/slide" Target="/ppt/slides/slide3.xml" Id="R37f7103237434840" /><Relationship Type="http://schemas.openxmlformats.org/officeDocument/2006/relationships/slide" Target="/ppt/slides/slide4.xml" Id="Rc285fd2aa6ce47eb" /><Relationship Type="http://schemas.openxmlformats.org/officeDocument/2006/relationships/slide" Target="/ppt/slides/slide5.xml" Id="R19a30583f3054c5c" /><Relationship Type="http://schemas.openxmlformats.org/officeDocument/2006/relationships/slide" Target="/ppt/slides/slide6.xml" Id="Re8c3db79fdb04b34" /><Relationship Type="http://schemas.openxmlformats.org/officeDocument/2006/relationships/slide" Target="/ppt/slides/slide7.xml" Id="R12843497899741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0b5c88c6f41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d94e35cd24261" /><Relationship Type="http://schemas.openxmlformats.org/officeDocument/2006/relationships/theme" Target="/ppt/slideMasters/theme/theme1.xml" Id="Rdffc45fb812149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8d94e35cd242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4b15df67e4c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3a52185a4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8c1561c9240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c7e546b40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8b9c3a2114a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ae83c50d94e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41d7ffcaa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