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c39a8385b4b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1c696fb2f740bf"/>
  </p:sldMasterIdLst>
  <p:sldIdLst>
    <p:sldId xmlns:r="http://schemas.openxmlformats.org/officeDocument/2006/relationships" id="256" r:id="R36b105f2ac604e57"/>
    <p:sldId xmlns:r="http://schemas.openxmlformats.org/officeDocument/2006/relationships" id="257" r:id="Reccb9de359db48ff"/>
    <p:sldId xmlns:r="http://schemas.openxmlformats.org/officeDocument/2006/relationships" id="258" r:id="R7f8a9c0f3a54466c"/>
    <p:sldId xmlns:r="http://schemas.openxmlformats.org/officeDocument/2006/relationships" id="259" r:id="R814f9427178c4b85"/>
    <p:sldId xmlns:r="http://schemas.openxmlformats.org/officeDocument/2006/relationships" id="260" r:id="R138a887d83384f57"/>
    <p:sldId xmlns:r="http://schemas.openxmlformats.org/officeDocument/2006/relationships" id="261" r:id="R07c8f9f69d1c4a80"/>
    <p:sldId xmlns:r="http://schemas.openxmlformats.org/officeDocument/2006/relationships" id="262" r:id="R06e415e109354e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c696fb2f740bf" /><Relationship Type="http://schemas.openxmlformats.org/officeDocument/2006/relationships/slide" Target="/ppt/slides/slide1.xml" Id="R36b105f2ac604e57" /><Relationship Type="http://schemas.openxmlformats.org/officeDocument/2006/relationships/slide" Target="/ppt/slides/slide2.xml" Id="Reccb9de359db48ff" /><Relationship Type="http://schemas.openxmlformats.org/officeDocument/2006/relationships/slide" Target="/ppt/slides/slide3.xml" Id="R7f8a9c0f3a54466c" /><Relationship Type="http://schemas.openxmlformats.org/officeDocument/2006/relationships/slide" Target="/ppt/slides/slide4.xml" Id="R814f9427178c4b85" /><Relationship Type="http://schemas.openxmlformats.org/officeDocument/2006/relationships/slide" Target="/ppt/slides/slide5.xml" Id="R138a887d83384f57" /><Relationship Type="http://schemas.openxmlformats.org/officeDocument/2006/relationships/slide" Target="/ppt/slides/slide6.xml" Id="R07c8f9f69d1c4a80" /><Relationship Type="http://schemas.openxmlformats.org/officeDocument/2006/relationships/slide" Target="/ppt/slides/slide7.xml" Id="R06e415e109354e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27ddceeed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09e01c9cc42a1" /><Relationship Type="http://schemas.openxmlformats.org/officeDocument/2006/relationships/theme" Target="/ppt/slideMasters/theme/theme1.xml" Id="R663209eb88e3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609e01c9cc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e00be525a42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eab81146f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1960e9677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df4e76232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35ccb321d4e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c939a1c13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71fab44764a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