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dfb18de1f46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2015347024890"/>
  </p:sldMasterIdLst>
  <p:sldIdLst>
    <p:sldId xmlns:r="http://schemas.openxmlformats.org/officeDocument/2006/relationships" id="256" r:id="R428ffa2baacd4497"/>
    <p:sldId xmlns:r="http://schemas.openxmlformats.org/officeDocument/2006/relationships" id="257" r:id="R5a367875ffe648fe"/>
    <p:sldId xmlns:r="http://schemas.openxmlformats.org/officeDocument/2006/relationships" id="258" r:id="R11f0c9e977af4366"/>
    <p:sldId xmlns:r="http://schemas.openxmlformats.org/officeDocument/2006/relationships" id="259" r:id="R7e462ff9a40c4c65"/>
    <p:sldId xmlns:r="http://schemas.openxmlformats.org/officeDocument/2006/relationships" id="260" r:id="R4b7e268e74b04f93"/>
    <p:sldId xmlns:r="http://schemas.openxmlformats.org/officeDocument/2006/relationships" id="261" r:id="R06f7bead21274648"/>
    <p:sldId xmlns:r="http://schemas.openxmlformats.org/officeDocument/2006/relationships" id="262" r:id="Rd5a56357db2c43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2015347024890" /><Relationship Type="http://schemas.openxmlformats.org/officeDocument/2006/relationships/slide" Target="/ppt/slides/slide1.xml" Id="R428ffa2baacd4497" /><Relationship Type="http://schemas.openxmlformats.org/officeDocument/2006/relationships/slide" Target="/ppt/slides/slide2.xml" Id="R5a367875ffe648fe" /><Relationship Type="http://schemas.openxmlformats.org/officeDocument/2006/relationships/slide" Target="/ppt/slides/slide3.xml" Id="R11f0c9e977af4366" /><Relationship Type="http://schemas.openxmlformats.org/officeDocument/2006/relationships/slide" Target="/ppt/slides/slide4.xml" Id="R7e462ff9a40c4c65" /><Relationship Type="http://schemas.openxmlformats.org/officeDocument/2006/relationships/slide" Target="/ppt/slides/slide5.xml" Id="R4b7e268e74b04f93" /><Relationship Type="http://schemas.openxmlformats.org/officeDocument/2006/relationships/slide" Target="/ppt/slides/slide6.xml" Id="R06f7bead21274648" /><Relationship Type="http://schemas.openxmlformats.org/officeDocument/2006/relationships/slide" Target="/ppt/slides/slide7.xml" Id="Rd5a56357db2c43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f84b5e0ee4c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89157ee194b1e" /><Relationship Type="http://schemas.openxmlformats.org/officeDocument/2006/relationships/theme" Target="/ppt/slideMasters/theme/theme1.xml" Id="Rbf0a3a11ffff4b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89157ee19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8c5d734bf4e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d8109d68847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e1eb67e4e4d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459156cbd4b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578f3193746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9197badeb40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2130002a34b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