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5e181b725b4f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83943531bf4be5"/>
  </p:sldMasterIdLst>
  <p:sldIdLst>
    <p:sldId xmlns:r="http://schemas.openxmlformats.org/officeDocument/2006/relationships" id="256" r:id="R8e4bdd9f945c4cae"/>
    <p:sldId xmlns:r="http://schemas.openxmlformats.org/officeDocument/2006/relationships" id="257" r:id="Rc5cde26b2b494d7a"/>
    <p:sldId xmlns:r="http://schemas.openxmlformats.org/officeDocument/2006/relationships" id="258" r:id="R3f08e50a1de84d15"/>
    <p:sldId xmlns:r="http://schemas.openxmlformats.org/officeDocument/2006/relationships" id="259" r:id="R1e4df29521af4754"/>
    <p:sldId xmlns:r="http://schemas.openxmlformats.org/officeDocument/2006/relationships" id="260" r:id="R4e747d8f06a64e49"/>
    <p:sldId xmlns:r="http://schemas.openxmlformats.org/officeDocument/2006/relationships" id="261" r:id="Rccfb0e82bbae4fcc"/>
    <p:sldId xmlns:r="http://schemas.openxmlformats.org/officeDocument/2006/relationships" id="262" r:id="Ra35c440cf6e842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83943531bf4be5" /><Relationship Type="http://schemas.openxmlformats.org/officeDocument/2006/relationships/slide" Target="/ppt/slides/slide1.xml" Id="R8e4bdd9f945c4cae" /><Relationship Type="http://schemas.openxmlformats.org/officeDocument/2006/relationships/slide" Target="/ppt/slides/slide2.xml" Id="Rc5cde26b2b494d7a" /><Relationship Type="http://schemas.openxmlformats.org/officeDocument/2006/relationships/slide" Target="/ppt/slides/slide3.xml" Id="R3f08e50a1de84d15" /><Relationship Type="http://schemas.openxmlformats.org/officeDocument/2006/relationships/slide" Target="/ppt/slides/slide4.xml" Id="R1e4df29521af4754" /><Relationship Type="http://schemas.openxmlformats.org/officeDocument/2006/relationships/slide" Target="/ppt/slides/slide5.xml" Id="R4e747d8f06a64e49" /><Relationship Type="http://schemas.openxmlformats.org/officeDocument/2006/relationships/slide" Target="/ppt/slides/slide6.xml" Id="Rccfb0e82bbae4fcc" /><Relationship Type="http://schemas.openxmlformats.org/officeDocument/2006/relationships/slide" Target="/ppt/slides/slide7.xml" Id="Ra35c440cf6e842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72e3048d4e4d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c1c8768d2447f" /><Relationship Type="http://schemas.openxmlformats.org/officeDocument/2006/relationships/theme" Target="/ppt/slideMasters/theme/theme1.xml" Id="R454e392a88d04b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ac1c8768d244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6a9682b824a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cff7bf1eb45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9522b500c4a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d6d20c0074b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64a97802040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e56aa4e604b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6f583b14247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PREMAR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419 542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PRESTEGAARD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