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81f0431ad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39abed5783443f"/>
  </p:sldMasterIdLst>
  <p:sldIdLst>
    <p:sldId xmlns:r="http://schemas.openxmlformats.org/officeDocument/2006/relationships" id="256" r:id="R9610aa4ea46a448b"/>
    <p:sldId xmlns:r="http://schemas.openxmlformats.org/officeDocument/2006/relationships" id="257" r:id="R4abc8edee7ef4715"/>
    <p:sldId xmlns:r="http://schemas.openxmlformats.org/officeDocument/2006/relationships" id="258" r:id="R8a5b0ae7159a4200"/>
    <p:sldId xmlns:r="http://schemas.openxmlformats.org/officeDocument/2006/relationships" id="259" r:id="Rc8683c6067e842bd"/>
    <p:sldId xmlns:r="http://schemas.openxmlformats.org/officeDocument/2006/relationships" id="260" r:id="R544f70c4587240b3"/>
    <p:sldId xmlns:r="http://schemas.openxmlformats.org/officeDocument/2006/relationships" id="261" r:id="Rfe9d7aee3c8048c2"/>
    <p:sldId xmlns:r="http://schemas.openxmlformats.org/officeDocument/2006/relationships" id="262" r:id="R02ca124a952b4d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9abed5783443f" /><Relationship Type="http://schemas.openxmlformats.org/officeDocument/2006/relationships/slide" Target="/ppt/slides/slide1.xml" Id="R9610aa4ea46a448b" /><Relationship Type="http://schemas.openxmlformats.org/officeDocument/2006/relationships/slide" Target="/ppt/slides/slide2.xml" Id="R4abc8edee7ef4715" /><Relationship Type="http://schemas.openxmlformats.org/officeDocument/2006/relationships/slide" Target="/ppt/slides/slide3.xml" Id="R8a5b0ae7159a4200" /><Relationship Type="http://schemas.openxmlformats.org/officeDocument/2006/relationships/slide" Target="/ppt/slides/slide4.xml" Id="Rc8683c6067e842bd" /><Relationship Type="http://schemas.openxmlformats.org/officeDocument/2006/relationships/slide" Target="/ppt/slides/slide5.xml" Id="R544f70c4587240b3" /><Relationship Type="http://schemas.openxmlformats.org/officeDocument/2006/relationships/slide" Target="/ppt/slides/slide6.xml" Id="Rfe9d7aee3c8048c2" /><Relationship Type="http://schemas.openxmlformats.org/officeDocument/2006/relationships/slide" Target="/ppt/slides/slide7.xml" Id="R02ca124a952b4d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0388e4627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ee35ecf054a62" /><Relationship Type="http://schemas.openxmlformats.org/officeDocument/2006/relationships/theme" Target="/ppt/slideMasters/theme/theme1.xml" Id="Re07de124217b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ee35ecf05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bb9580b18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a7722156a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088e10ac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85c5d5da2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53ea3af33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33ed55aa94a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132da76bf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OVE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GEIR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Ove Bjorøy, Inndalsveien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