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ee4a85063e49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2c8068b43d4f18"/>
  </p:sldMasterIdLst>
  <p:sldIdLst>
    <p:sldId xmlns:r="http://schemas.openxmlformats.org/officeDocument/2006/relationships" id="256" r:id="R359220f7172048a0"/>
    <p:sldId xmlns:r="http://schemas.openxmlformats.org/officeDocument/2006/relationships" id="257" r:id="R1e2433c1ecbe486e"/>
    <p:sldId xmlns:r="http://schemas.openxmlformats.org/officeDocument/2006/relationships" id="258" r:id="R879c460e6cb04387"/>
    <p:sldId xmlns:r="http://schemas.openxmlformats.org/officeDocument/2006/relationships" id="259" r:id="Rb3237349e37c4d00"/>
    <p:sldId xmlns:r="http://schemas.openxmlformats.org/officeDocument/2006/relationships" id="260" r:id="R1a5e37e611274217"/>
    <p:sldId xmlns:r="http://schemas.openxmlformats.org/officeDocument/2006/relationships" id="261" r:id="R3c4d266f61b64501"/>
    <p:sldId xmlns:r="http://schemas.openxmlformats.org/officeDocument/2006/relationships" id="262" r:id="Rf8b31cb9f9784a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2c8068b43d4f18" /><Relationship Type="http://schemas.openxmlformats.org/officeDocument/2006/relationships/slide" Target="/ppt/slides/slide1.xml" Id="R359220f7172048a0" /><Relationship Type="http://schemas.openxmlformats.org/officeDocument/2006/relationships/slide" Target="/ppt/slides/slide2.xml" Id="R1e2433c1ecbe486e" /><Relationship Type="http://schemas.openxmlformats.org/officeDocument/2006/relationships/slide" Target="/ppt/slides/slide3.xml" Id="R879c460e6cb04387" /><Relationship Type="http://schemas.openxmlformats.org/officeDocument/2006/relationships/slide" Target="/ppt/slides/slide4.xml" Id="Rb3237349e37c4d00" /><Relationship Type="http://schemas.openxmlformats.org/officeDocument/2006/relationships/slide" Target="/ppt/slides/slide5.xml" Id="R1a5e37e611274217" /><Relationship Type="http://schemas.openxmlformats.org/officeDocument/2006/relationships/slide" Target="/ppt/slides/slide6.xml" Id="R3c4d266f61b64501" /><Relationship Type="http://schemas.openxmlformats.org/officeDocument/2006/relationships/slide" Target="/ppt/slides/slide7.xml" Id="Rf8b31cb9f9784a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1c24ba80d047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a7dd908e54d88" /><Relationship Type="http://schemas.openxmlformats.org/officeDocument/2006/relationships/theme" Target="/ppt/slideMasters/theme/theme1.xml" Id="R933ece3f1f2947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8a7dd908e54d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cb7c7f331945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71c7d9d54541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c06d3d82054e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e64fdf075246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346f4aa7964c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f54e243fbc42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8770d8f11949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BERGUM ANLEGGSTEKNIKK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BERGUM ANLEGGSTEKNIKK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BERGUM ANLEGGSTEKNIKK AS ble etablert [år] og holder til i Marifjøra.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BERGUM ANLEGGSTEKNIKK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BERGUM ANLEGGSTEKNIKK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BERGUM ANLEGGSTEKNIKK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17 971 312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2 227 162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1 702 503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4 949 953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8 698 252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BERGUM ANLEGGSTEKNIKK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LYKKESTEIN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BERGUM ANLEGGSTEKNIKK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Jorangervegen 201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6873 Marifjøra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926 526 421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BERGUM ANLEGGSTEKNIKK AS</a:t>
            </a:r>
          </a:p>
        </p:txBody>
      </p:sp>
    </p:spTree>
  </p:cSld>
  <p:clrMapOvr>
    <a:masterClrMapping xmlns:a="http://schemas.openxmlformats.org/drawingml/2006/main"/>
  </p:clrMapOvr>
</p:sld>
</file>