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ad634ad7b446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a8d7fb75a14cfe"/>
  </p:sldMasterIdLst>
  <p:sldIdLst>
    <p:sldId xmlns:r="http://schemas.openxmlformats.org/officeDocument/2006/relationships" id="256" r:id="R20e1bfac579f4dbd"/>
    <p:sldId xmlns:r="http://schemas.openxmlformats.org/officeDocument/2006/relationships" id="257" r:id="Rcb034fef61864b7c"/>
    <p:sldId xmlns:r="http://schemas.openxmlformats.org/officeDocument/2006/relationships" id="258" r:id="Rb24010ebb9b24600"/>
    <p:sldId xmlns:r="http://schemas.openxmlformats.org/officeDocument/2006/relationships" id="259" r:id="Rc39b0cd29eba49d5"/>
    <p:sldId xmlns:r="http://schemas.openxmlformats.org/officeDocument/2006/relationships" id="260" r:id="R0166f35f50324ec5"/>
    <p:sldId xmlns:r="http://schemas.openxmlformats.org/officeDocument/2006/relationships" id="261" r:id="R664e2fe6b47f4e9b"/>
    <p:sldId xmlns:r="http://schemas.openxmlformats.org/officeDocument/2006/relationships" id="262" r:id="R469e42a8bcc042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a8d7fb75a14cfe" /><Relationship Type="http://schemas.openxmlformats.org/officeDocument/2006/relationships/slide" Target="/ppt/slides/slide1.xml" Id="R20e1bfac579f4dbd" /><Relationship Type="http://schemas.openxmlformats.org/officeDocument/2006/relationships/slide" Target="/ppt/slides/slide2.xml" Id="Rcb034fef61864b7c" /><Relationship Type="http://schemas.openxmlformats.org/officeDocument/2006/relationships/slide" Target="/ppt/slides/slide3.xml" Id="Rb24010ebb9b24600" /><Relationship Type="http://schemas.openxmlformats.org/officeDocument/2006/relationships/slide" Target="/ppt/slides/slide4.xml" Id="Rc39b0cd29eba49d5" /><Relationship Type="http://schemas.openxmlformats.org/officeDocument/2006/relationships/slide" Target="/ppt/slides/slide5.xml" Id="R0166f35f50324ec5" /><Relationship Type="http://schemas.openxmlformats.org/officeDocument/2006/relationships/slide" Target="/ppt/slides/slide6.xml" Id="R664e2fe6b47f4e9b" /><Relationship Type="http://schemas.openxmlformats.org/officeDocument/2006/relationships/slide" Target="/ppt/slides/slide7.xml" Id="R469e42a8bcc042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a1fa3347174e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699d0520dd4443" /><Relationship Type="http://schemas.openxmlformats.org/officeDocument/2006/relationships/theme" Target="/ppt/slideMasters/theme/theme1.xml" Id="R1f94b33445a24c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699d0520dd44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3a900f0eb40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6b585c0fd45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40e922e2146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2470a4da94a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eb300849d64f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3a3a80373145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d0030192614b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WIWA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WIWA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WIWA INVEST AS ble etablert [år] og holder til i Søreidgrend.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WIWA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WIWA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WIWA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393 566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3 931 906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WIWA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TORSVIK HANS CHRISTIAN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TORSVIK BIRGITTE M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WIWA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Steinsvikvegen 12L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5251 Søreidgrend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926 549 049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WIWA INVEST AS</a:t>
            </a:r>
          </a:p>
        </p:txBody>
      </p:sp>
    </p:spTree>
  </p:cSld>
  <p:clrMapOvr>
    <a:masterClrMapping xmlns:a="http://schemas.openxmlformats.org/drawingml/2006/main"/>
  </p:clrMapOvr>
</p:sld>
</file>