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94c1f8a1cd46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ba28107314805"/>
  </p:sldMasterIdLst>
  <p:sldIdLst>
    <p:sldId xmlns:r="http://schemas.openxmlformats.org/officeDocument/2006/relationships" id="256" r:id="R9eaa50518c48419e"/>
    <p:sldId xmlns:r="http://schemas.openxmlformats.org/officeDocument/2006/relationships" id="257" r:id="Rb579a8cd55ee4578"/>
    <p:sldId xmlns:r="http://schemas.openxmlformats.org/officeDocument/2006/relationships" id="258" r:id="R2ae58e9897d04aa2"/>
    <p:sldId xmlns:r="http://schemas.openxmlformats.org/officeDocument/2006/relationships" id="259" r:id="Re1735e98f2f343ad"/>
    <p:sldId xmlns:r="http://schemas.openxmlformats.org/officeDocument/2006/relationships" id="260" r:id="R5e45ef70d5ee44b0"/>
    <p:sldId xmlns:r="http://schemas.openxmlformats.org/officeDocument/2006/relationships" id="261" r:id="R0347fea9ca3a4f5d"/>
    <p:sldId xmlns:r="http://schemas.openxmlformats.org/officeDocument/2006/relationships" id="262" r:id="Rc0e085cfd7e54a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ba28107314805" /><Relationship Type="http://schemas.openxmlformats.org/officeDocument/2006/relationships/slide" Target="/ppt/slides/slide1.xml" Id="R9eaa50518c48419e" /><Relationship Type="http://schemas.openxmlformats.org/officeDocument/2006/relationships/slide" Target="/ppt/slides/slide2.xml" Id="Rb579a8cd55ee4578" /><Relationship Type="http://schemas.openxmlformats.org/officeDocument/2006/relationships/slide" Target="/ppt/slides/slide3.xml" Id="R2ae58e9897d04aa2" /><Relationship Type="http://schemas.openxmlformats.org/officeDocument/2006/relationships/slide" Target="/ppt/slides/slide4.xml" Id="Re1735e98f2f343ad" /><Relationship Type="http://schemas.openxmlformats.org/officeDocument/2006/relationships/slide" Target="/ppt/slides/slide5.xml" Id="R5e45ef70d5ee44b0" /><Relationship Type="http://schemas.openxmlformats.org/officeDocument/2006/relationships/slide" Target="/ppt/slides/slide6.xml" Id="R0347fea9ca3a4f5d" /><Relationship Type="http://schemas.openxmlformats.org/officeDocument/2006/relationships/slide" Target="/ppt/slides/slide7.xml" Id="Rc0e085cfd7e54a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aceb3c5a9f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f50373a4e40c9" /><Relationship Type="http://schemas.openxmlformats.org/officeDocument/2006/relationships/theme" Target="/ppt/slideMasters/theme/theme1.xml" Id="Rc4f8661db647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cf50373a4e40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bb30c686545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91651c2dc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d1ec1dfd7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99fe1b28b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66c52acc94f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4651667ba44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353f0beea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