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9ccf50aede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5f89a1e264555"/>
  </p:sldMasterIdLst>
  <p:sldIdLst>
    <p:sldId xmlns:r="http://schemas.openxmlformats.org/officeDocument/2006/relationships" id="256" r:id="R4d75d571e59e4d6e"/>
    <p:sldId xmlns:r="http://schemas.openxmlformats.org/officeDocument/2006/relationships" id="257" r:id="Rc361c467508d4108"/>
    <p:sldId xmlns:r="http://schemas.openxmlformats.org/officeDocument/2006/relationships" id="258" r:id="Rea5df5943dc44da0"/>
    <p:sldId xmlns:r="http://schemas.openxmlformats.org/officeDocument/2006/relationships" id="259" r:id="R5e8dc15b90674fb9"/>
    <p:sldId xmlns:r="http://schemas.openxmlformats.org/officeDocument/2006/relationships" id="260" r:id="Re10f5975d2424dad"/>
    <p:sldId xmlns:r="http://schemas.openxmlformats.org/officeDocument/2006/relationships" id="261" r:id="R563cd5d2cbf74033"/>
    <p:sldId xmlns:r="http://schemas.openxmlformats.org/officeDocument/2006/relationships" id="262" r:id="R615c19a77abe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5f89a1e264555" /><Relationship Type="http://schemas.openxmlformats.org/officeDocument/2006/relationships/slide" Target="/ppt/slides/slide1.xml" Id="R4d75d571e59e4d6e" /><Relationship Type="http://schemas.openxmlformats.org/officeDocument/2006/relationships/slide" Target="/ppt/slides/slide2.xml" Id="Rc361c467508d4108" /><Relationship Type="http://schemas.openxmlformats.org/officeDocument/2006/relationships/slide" Target="/ppt/slides/slide3.xml" Id="Rea5df5943dc44da0" /><Relationship Type="http://schemas.openxmlformats.org/officeDocument/2006/relationships/slide" Target="/ppt/slides/slide4.xml" Id="R5e8dc15b90674fb9" /><Relationship Type="http://schemas.openxmlformats.org/officeDocument/2006/relationships/slide" Target="/ppt/slides/slide5.xml" Id="Re10f5975d2424dad" /><Relationship Type="http://schemas.openxmlformats.org/officeDocument/2006/relationships/slide" Target="/ppt/slides/slide6.xml" Id="R563cd5d2cbf74033" /><Relationship Type="http://schemas.openxmlformats.org/officeDocument/2006/relationships/slide" Target="/ppt/slides/slide7.xml" Id="R615c19a77abe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82f3cbf66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1bb258864f4c" /><Relationship Type="http://schemas.openxmlformats.org/officeDocument/2006/relationships/theme" Target="/ppt/slideMasters/theme/theme1.xml" Id="R60fb913e6e6a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a1bb25886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154d9e1af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7acbd22df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84d27278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33eb257d2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1d290aba9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934a1ade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8df0c8fcd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