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c10a016ff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4932f745649f3"/>
  </p:sldMasterIdLst>
  <p:sldIdLst>
    <p:sldId xmlns:r="http://schemas.openxmlformats.org/officeDocument/2006/relationships" id="256" r:id="R51c0d67e2da84400"/>
    <p:sldId xmlns:r="http://schemas.openxmlformats.org/officeDocument/2006/relationships" id="257" r:id="R83dd094f9e5c4f31"/>
    <p:sldId xmlns:r="http://schemas.openxmlformats.org/officeDocument/2006/relationships" id="258" r:id="R9890a065af514169"/>
    <p:sldId xmlns:r="http://schemas.openxmlformats.org/officeDocument/2006/relationships" id="259" r:id="R9da3dca1df6b4cca"/>
    <p:sldId xmlns:r="http://schemas.openxmlformats.org/officeDocument/2006/relationships" id="260" r:id="Rc7610696d4e847e2"/>
    <p:sldId xmlns:r="http://schemas.openxmlformats.org/officeDocument/2006/relationships" id="261" r:id="R0eaaf98b08394ef1"/>
    <p:sldId xmlns:r="http://schemas.openxmlformats.org/officeDocument/2006/relationships" id="262" r:id="R0aa872697145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4932f745649f3" /><Relationship Type="http://schemas.openxmlformats.org/officeDocument/2006/relationships/slide" Target="/ppt/slides/slide1.xml" Id="R51c0d67e2da84400" /><Relationship Type="http://schemas.openxmlformats.org/officeDocument/2006/relationships/slide" Target="/ppt/slides/slide2.xml" Id="R83dd094f9e5c4f31" /><Relationship Type="http://schemas.openxmlformats.org/officeDocument/2006/relationships/slide" Target="/ppt/slides/slide3.xml" Id="R9890a065af514169" /><Relationship Type="http://schemas.openxmlformats.org/officeDocument/2006/relationships/slide" Target="/ppt/slides/slide4.xml" Id="R9da3dca1df6b4cca" /><Relationship Type="http://schemas.openxmlformats.org/officeDocument/2006/relationships/slide" Target="/ppt/slides/slide5.xml" Id="Rc7610696d4e847e2" /><Relationship Type="http://schemas.openxmlformats.org/officeDocument/2006/relationships/slide" Target="/ppt/slides/slide6.xml" Id="R0eaaf98b08394ef1" /><Relationship Type="http://schemas.openxmlformats.org/officeDocument/2006/relationships/slide" Target="/ppt/slides/slide7.xml" Id="R0aa872697145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2d576f5a2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fa276a4b14a9b" /><Relationship Type="http://schemas.openxmlformats.org/officeDocument/2006/relationships/theme" Target="/ppt/slideMasters/theme/theme1.xml" Id="Rbc1729062728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fa276a4b1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40cc37239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d26d931d4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10799d40c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aa25ccc8c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9c969ebf6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20faae26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789607698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