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de99e0f5c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f53b62c184952"/>
  </p:sldMasterIdLst>
  <p:sldIdLst>
    <p:sldId xmlns:r="http://schemas.openxmlformats.org/officeDocument/2006/relationships" id="256" r:id="R43793e73c30640fd"/>
    <p:sldId xmlns:r="http://schemas.openxmlformats.org/officeDocument/2006/relationships" id="257" r:id="R6a062421b2e04b4e"/>
    <p:sldId xmlns:r="http://schemas.openxmlformats.org/officeDocument/2006/relationships" id="258" r:id="R7bb8e8cbb9cd45f5"/>
    <p:sldId xmlns:r="http://schemas.openxmlformats.org/officeDocument/2006/relationships" id="259" r:id="Rb4b8378911284901"/>
    <p:sldId xmlns:r="http://schemas.openxmlformats.org/officeDocument/2006/relationships" id="260" r:id="R42cbecd558704d0d"/>
    <p:sldId xmlns:r="http://schemas.openxmlformats.org/officeDocument/2006/relationships" id="261" r:id="R24969ab0c3984bc8"/>
    <p:sldId xmlns:r="http://schemas.openxmlformats.org/officeDocument/2006/relationships" id="262" r:id="R5c5270444f8a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f53b62c184952" /><Relationship Type="http://schemas.openxmlformats.org/officeDocument/2006/relationships/slide" Target="/ppt/slides/slide1.xml" Id="R43793e73c30640fd" /><Relationship Type="http://schemas.openxmlformats.org/officeDocument/2006/relationships/slide" Target="/ppt/slides/slide2.xml" Id="R6a062421b2e04b4e" /><Relationship Type="http://schemas.openxmlformats.org/officeDocument/2006/relationships/slide" Target="/ppt/slides/slide3.xml" Id="R7bb8e8cbb9cd45f5" /><Relationship Type="http://schemas.openxmlformats.org/officeDocument/2006/relationships/slide" Target="/ppt/slides/slide4.xml" Id="Rb4b8378911284901" /><Relationship Type="http://schemas.openxmlformats.org/officeDocument/2006/relationships/slide" Target="/ppt/slides/slide5.xml" Id="R42cbecd558704d0d" /><Relationship Type="http://schemas.openxmlformats.org/officeDocument/2006/relationships/slide" Target="/ppt/slides/slide6.xml" Id="R24969ab0c3984bc8" /><Relationship Type="http://schemas.openxmlformats.org/officeDocument/2006/relationships/slide" Target="/ppt/slides/slide7.xml" Id="R5c5270444f8a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3e1458b7e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b501fba7747a5" /><Relationship Type="http://schemas.openxmlformats.org/officeDocument/2006/relationships/theme" Target="/ppt/slideMasters/theme/theme1.xml" Id="Redda4f62a270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2b501fba77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cb796dfbf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80c3b5d1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adabde700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75ca2bed4e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a19829009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b9d16999d4d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33a8f2515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ICECREAM EXTREME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ICECREAM EXTREME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LYNGEDAL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926 830 554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ICECREAM EXTREME AS</a:t>
            </a:r>
          </a:p>
        </p:txBody>
      </p:sp>
    </p:spTree>
  </p:cSld>
  <p:clrMapOvr>
    <a:masterClrMapping xmlns:a="http://schemas.openxmlformats.org/drawingml/2006/main"/>
  </p:clrMapOvr>
</p:sld>
</file>