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c957bdcd346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5bcb122da241d5"/>
  </p:sldMasterIdLst>
  <p:sldIdLst>
    <p:sldId xmlns:r="http://schemas.openxmlformats.org/officeDocument/2006/relationships" id="256" r:id="R7e474c13bd4744bc"/>
    <p:sldId xmlns:r="http://schemas.openxmlformats.org/officeDocument/2006/relationships" id="257" r:id="Re9da12155fa244b7"/>
    <p:sldId xmlns:r="http://schemas.openxmlformats.org/officeDocument/2006/relationships" id="258" r:id="R06949661d7ae4b2d"/>
    <p:sldId xmlns:r="http://schemas.openxmlformats.org/officeDocument/2006/relationships" id="259" r:id="Raff970bbc9e54a87"/>
    <p:sldId xmlns:r="http://schemas.openxmlformats.org/officeDocument/2006/relationships" id="260" r:id="R9522e7e06adc4463"/>
    <p:sldId xmlns:r="http://schemas.openxmlformats.org/officeDocument/2006/relationships" id="261" r:id="R2928298dadae4808"/>
    <p:sldId xmlns:r="http://schemas.openxmlformats.org/officeDocument/2006/relationships" id="262" r:id="Re376f92bcbf9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bcb122da241d5" /><Relationship Type="http://schemas.openxmlformats.org/officeDocument/2006/relationships/slide" Target="/ppt/slides/slide1.xml" Id="R7e474c13bd4744bc" /><Relationship Type="http://schemas.openxmlformats.org/officeDocument/2006/relationships/slide" Target="/ppt/slides/slide2.xml" Id="Re9da12155fa244b7" /><Relationship Type="http://schemas.openxmlformats.org/officeDocument/2006/relationships/slide" Target="/ppt/slides/slide3.xml" Id="R06949661d7ae4b2d" /><Relationship Type="http://schemas.openxmlformats.org/officeDocument/2006/relationships/slide" Target="/ppt/slides/slide4.xml" Id="Raff970bbc9e54a87" /><Relationship Type="http://schemas.openxmlformats.org/officeDocument/2006/relationships/slide" Target="/ppt/slides/slide5.xml" Id="R9522e7e06adc4463" /><Relationship Type="http://schemas.openxmlformats.org/officeDocument/2006/relationships/slide" Target="/ppt/slides/slide6.xml" Id="R2928298dadae4808" /><Relationship Type="http://schemas.openxmlformats.org/officeDocument/2006/relationships/slide" Target="/ppt/slides/slide7.xml" Id="Re376f92bcbf9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9dd3c1a2f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db63d178d4f5f" /><Relationship Type="http://schemas.openxmlformats.org/officeDocument/2006/relationships/theme" Target="/ppt/slideMasters/theme/theme1.xml" Id="R0552aebbf62b4e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9db63d178d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7dbbe099e41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ee1323a6849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5e7112eea4a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7cd7356df49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9e98334864b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09bdb41aa47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eb49f7ef443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