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e5688d065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4a0b3a74c0407b"/>
  </p:sldMasterIdLst>
  <p:sldIdLst>
    <p:sldId xmlns:r="http://schemas.openxmlformats.org/officeDocument/2006/relationships" id="256" r:id="R4c6c071fe0744807"/>
    <p:sldId xmlns:r="http://schemas.openxmlformats.org/officeDocument/2006/relationships" id="257" r:id="R84c7199f63934789"/>
    <p:sldId xmlns:r="http://schemas.openxmlformats.org/officeDocument/2006/relationships" id="258" r:id="R004d536b63a34466"/>
    <p:sldId xmlns:r="http://schemas.openxmlformats.org/officeDocument/2006/relationships" id="259" r:id="R01a6431dc3f1492c"/>
    <p:sldId xmlns:r="http://schemas.openxmlformats.org/officeDocument/2006/relationships" id="260" r:id="R144424e5063b446c"/>
    <p:sldId xmlns:r="http://schemas.openxmlformats.org/officeDocument/2006/relationships" id="261" r:id="R794da13595a440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a0b3a74c0407b" /><Relationship Type="http://schemas.openxmlformats.org/officeDocument/2006/relationships/slide" Target="/ppt/slides/slide1.xml" Id="R4c6c071fe0744807" /><Relationship Type="http://schemas.openxmlformats.org/officeDocument/2006/relationships/slide" Target="/ppt/slides/slide2.xml" Id="R84c7199f63934789" /><Relationship Type="http://schemas.openxmlformats.org/officeDocument/2006/relationships/slide" Target="/ppt/slides/slide3.xml" Id="R004d536b63a34466" /><Relationship Type="http://schemas.openxmlformats.org/officeDocument/2006/relationships/slide" Target="/ppt/slides/slide4.xml" Id="R01a6431dc3f1492c" /><Relationship Type="http://schemas.openxmlformats.org/officeDocument/2006/relationships/slide" Target="/ppt/slides/slide5.xml" Id="R144424e5063b446c" /><Relationship Type="http://schemas.openxmlformats.org/officeDocument/2006/relationships/slide" Target="/ppt/slides/slide6.xml" Id="R794da13595a440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c7bf7d27846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751e72b974bae" /><Relationship Type="http://schemas.openxmlformats.org/officeDocument/2006/relationships/theme" Target="/ppt/slideMasters/theme/theme1.xml" Id="R29686bd859d242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1751e72b974b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b5361af82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70cb268544f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779bebf3946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0d744b0d64e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9ffedd32447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bc0812a6c47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