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6ede8129e6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eefda9d3ad45b7"/>
  </p:sldMasterIdLst>
  <p:sldIdLst>
    <p:sldId xmlns:r="http://schemas.openxmlformats.org/officeDocument/2006/relationships" id="256" r:id="R6b5a1688c89b40d2"/>
    <p:sldId xmlns:r="http://schemas.openxmlformats.org/officeDocument/2006/relationships" id="257" r:id="R9d9394958e0e4ff7"/>
    <p:sldId xmlns:r="http://schemas.openxmlformats.org/officeDocument/2006/relationships" id="258" r:id="R4fddd6a1c991494e"/>
    <p:sldId xmlns:r="http://schemas.openxmlformats.org/officeDocument/2006/relationships" id="259" r:id="Rbe75ec14ed1d4954"/>
    <p:sldId xmlns:r="http://schemas.openxmlformats.org/officeDocument/2006/relationships" id="260" r:id="R07a9b5615c8b4ddb"/>
    <p:sldId xmlns:r="http://schemas.openxmlformats.org/officeDocument/2006/relationships" id="261" r:id="Rc0aa9f15f889452c"/>
    <p:sldId xmlns:r="http://schemas.openxmlformats.org/officeDocument/2006/relationships" id="262" r:id="R5bf0a9d4bb6d4b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eefda9d3ad45b7" /><Relationship Type="http://schemas.openxmlformats.org/officeDocument/2006/relationships/slide" Target="/ppt/slides/slide1.xml" Id="R6b5a1688c89b40d2" /><Relationship Type="http://schemas.openxmlformats.org/officeDocument/2006/relationships/slide" Target="/ppt/slides/slide2.xml" Id="R9d9394958e0e4ff7" /><Relationship Type="http://schemas.openxmlformats.org/officeDocument/2006/relationships/slide" Target="/ppt/slides/slide3.xml" Id="R4fddd6a1c991494e" /><Relationship Type="http://schemas.openxmlformats.org/officeDocument/2006/relationships/slide" Target="/ppt/slides/slide4.xml" Id="Rbe75ec14ed1d4954" /><Relationship Type="http://schemas.openxmlformats.org/officeDocument/2006/relationships/slide" Target="/ppt/slides/slide5.xml" Id="R07a9b5615c8b4ddb" /><Relationship Type="http://schemas.openxmlformats.org/officeDocument/2006/relationships/slide" Target="/ppt/slides/slide6.xml" Id="Rc0aa9f15f889452c" /><Relationship Type="http://schemas.openxmlformats.org/officeDocument/2006/relationships/slide" Target="/ppt/slides/slide7.xml" Id="R5bf0a9d4bb6d4b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3bbee9d8d94f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035c1df554441" /><Relationship Type="http://schemas.openxmlformats.org/officeDocument/2006/relationships/theme" Target="/ppt/slideMasters/theme/theme1.xml" Id="R51c59cea65f04b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8035c1df5544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c8e4c903f48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15dc94bb148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93827ec3c45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359e3768247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933c1eed4d42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e792b2c9845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146b4857f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MABU HOLDING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3 344 287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582 519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1 467 256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BUØEN MATS REISÆTER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Kilenveien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926 858 157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MABU HOLDING AS</a:t>
            </a:r>
          </a:p>
        </p:txBody>
      </p:sp>
    </p:spTree>
  </p:cSld>
  <p:clrMapOvr>
    <a:masterClrMapping xmlns:a="http://schemas.openxmlformats.org/drawingml/2006/main"/>
  </p:clrMapOvr>
</p:sld>
</file>