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92131b450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af98d0fc6245dd"/>
  </p:sldMasterIdLst>
  <p:sldIdLst>
    <p:sldId xmlns:r="http://schemas.openxmlformats.org/officeDocument/2006/relationships" id="256" r:id="Ra8ddb88ed5134ff5"/>
    <p:sldId xmlns:r="http://schemas.openxmlformats.org/officeDocument/2006/relationships" id="257" r:id="R81f06b7cf4b84075"/>
    <p:sldId xmlns:r="http://schemas.openxmlformats.org/officeDocument/2006/relationships" id="258" r:id="R2e6f4b55ae1240e0"/>
    <p:sldId xmlns:r="http://schemas.openxmlformats.org/officeDocument/2006/relationships" id="259" r:id="R6f368d6a32cd4dfb"/>
    <p:sldId xmlns:r="http://schemas.openxmlformats.org/officeDocument/2006/relationships" id="260" r:id="R21c0418528084fd3"/>
    <p:sldId xmlns:r="http://schemas.openxmlformats.org/officeDocument/2006/relationships" id="261" r:id="Rda1676e9d9cb41f6"/>
    <p:sldId xmlns:r="http://schemas.openxmlformats.org/officeDocument/2006/relationships" id="262" r:id="R937f8280d963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af98d0fc6245dd" /><Relationship Type="http://schemas.openxmlformats.org/officeDocument/2006/relationships/slide" Target="/ppt/slides/slide1.xml" Id="Ra8ddb88ed5134ff5" /><Relationship Type="http://schemas.openxmlformats.org/officeDocument/2006/relationships/slide" Target="/ppt/slides/slide2.xml" Id="R81f06b7cf4b84075" /><Relationship Type="http://schemas.openxmlformats.org/officeDocument/2006/relationships/slide" Target="/ppt/slides/slide3.xml" Id="R2e6f4b55ae1240e0" /><Relationship Type="http://schemas.openxmlformats.org/officeDocument/2006/relationships/slide" Target="/ppt/slides/slide4.xml" Id="R6f368d6a32cd4dfb" /><Relationship Type="http://schemas.openxmlformats.org/officeDocument/2006/relationships/slide" Target="/ppt/slides/slide5.xml" Id="R21c0418528084fd3" /><Relationship Type="http://schemas.openxmlformats.org/officeDocument/2006/relationships/slide" Target="/ppt/slides/slide6.xml" Id="Rda1676e9d9cb41f6" /><Relationship Type="http://schemas.openxmlformats.org/officeDocument/2006/relationships/slide" Target="/ppt/slides/slide7.xml" Id="R937f8280d963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4deb0eaac4c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712ee219c4e0e" /><Relationship Type="http://schemas.openxmlformats.org/officeDocument/2006/relationships/theme" Target="/ppt/slideMasters/theme/theme1.xml" Id="R12cb9756eb9547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d712ee219c4e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8432e4545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d6efda97a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b263f0e344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9feb9719346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2afe1ef5f4c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1048dab3043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664fc990c4f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HRS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HRS ELEKTRO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28 761 099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404 379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1 951 694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6 110 653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SLETTBAKK MARIUS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HOELSÆTHER LARS ERIK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ROMSAAS STIAN  –  23,3 %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HANEBORG INVEST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WELINVEST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Tvetenveien 157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HRS ELEKTRO AS</a:t>
            </a:r>
          </a:p>
        </p:txBody>
      </p:sp>
    </p:spTree>
  </p:cSld>
  <p:clrMapOvr>
    <a:masterClrMapping xmlns:a="http://schemas.openxmlformats.org/drawingml/2006/main"/>
  </p:clrMapOvr>
</p:sld>
</file>